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6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4" r:id="rId8"/>
    <p:sldId id="262" r:id="rId9"/>
    <p:sldId id="267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ACC90F-B826-49F1-A541-C40D7E9E5AC2}" v="88" dt="2020-01-24T12:32:49.751"/>
    <p1510:client id="{23B03082-B023-4611-AA8E-18BEC7A86703}" v="764" dt="2020-01-27T19:18:58.977"/>
    <p1510:client id="{3994C895-50E2-4B99-A182-CE72B165EBA0}" v="64" dt="2020-01-24T13:01:31.409"/>
    <p1510:client id="{3A3C1297-AE24-4859-BCCA-BF9648336655}" v="263" dt="2020-01-24T12:24:18.870"/>
    <p1510:client id="{48B5F893-CCDF-438A-AC8E-69C667F8AA28}" v="119" dt="2020-01-25T17:43:32.369"/>
    <p1510:client id="{5031D9D8-2060-46DD-8AB1-0C8B2AFAD799}" v="7" dt="2020-01-25T11:50:10.262"/>
    <p1510:client id="{60542588-5CA9-4133-B162-BA1C1C3CC4F4}" v="84" dt="2020-01-25T18:07:09.555"/>
    <p1510:client id="{69988259-E696-449E-88FA-012382FCAC28}" v="18" dt="2020-01-29T16:20:47.302"/>
    <p1510:client id="{A79960F6-157E-4AA0-9CE3-9FF1CD9C32F6}" v="129" dt="2020-01-28T12:52:37.370"/>
    <p1510:client id="{B0AE58D8-5415-4F6D-85AE-290E3B737C30}" v="67" dt="2020-02-18T02:33:25.695"/>
    <p1510:client id="{B0AEE4BE-EE64-4EB8-9CDD-5ED4F6BD4FD5}" v="182" dt="2020-01-27T17:37:17.957"/>
    <p1510:client id="{C9ED26B5-5272-4491-94CD-605BF103A4B3}" v="137" dt="2020-01-25T12:16:21.174"/>
    <p1510:client id="{E0C0B5BF-3237-4A3F-88CF-684029634801}" v="4" dt="2020-01-25T17:10:53.358"/>
    <p1510:client id="{EF1E19A1-68BB-433E-B3E2-E2F1A97336F9}" v="151" dt="2020-01-24T13:39:57.2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B0AE58D8-5415-4F6D-85AE-290E3B737C30}"/>
    <pc:docChg chg="delSld modSld">
      <pc:chgData name="" userId="" providerId="" clId="Web-{B0AE58D8-5415-4F6D-85AE-290E3B737C30}" dt="2020-02-18T02:33:25.695" v="63" actId="20577"/>
      <pc:docMkLst>
        <pc:docMk/>
      </pc:docMkLst>
      <pc:sldChg chg="addSp delSp modSp">
        <pc:chgData name="" userId="" providerId="" clId="Web-{B0AE58D8-5415-4F6D-85AE-290E3B737C30}" dt="2020-02-18T02:28:41.943" v="5" actId="1076"/>
        <pc:sldMkLst>
          <pc:docMk/>
          <pc:sldMk cId="3357651235" sldId="257"/>
        </pc:sldMkLst>
        <pc:picChg chg="add mod">
          <ac:chgData name="" userId="" providerId="" clId="Web-{B0AE58D8-5415-4F6D-85AE-290E3B737C30}" dt="2020-02-18T02:28:41.943" v="5" actId="1076"/>
          <ac:picMkLst>
            <pc:docMk/>
            <pc:sldMk cId="3357651235" sldId="257"/>
            <ac:picMk id="3" creationId="{17A01015-9935-4AF6-8D7F-FBB79832863C}"/>
          </ac:picMkLst>
        </pc:picChg>
        <pc:picChg chg="del">
          <ac:chgData name="" userId="" providerId="" clId="Web-{B0AE58D8-5415-4F6D-85AE-290E3B737C30}" dt="2020-02-18T02:28:07.099" v="0"/>
          <ac:picMkLst>
            <pc:docMk/>
            <pc:sldMk cId="3357651235" sldId="257"/>
            <ac:picMk id="10" creationId="{AB5C105C-7181-46A7-BD80-DBE797640E58}"/>
          </ac:picMkLst>
        </pc:picChg>
      </pc:sldChg>
      <pc:sldChg chg="modSp">
        <pc:chgData name="" userId="" providerId="" clId="Web-{B0AE58D8-5415-4F6D-85AE-290E3B737C30}" dt="2020-02-18T02:33:25.195" v="61" actId="20577"/>
        <pc:sldMkLst>
          <pc:docMk/>
          <pc:sldMk cId="2301254348" sldId="258"/>
        </pc:sldMkLst>
        <pc:spChg chg="mod">
          <ac:chgData name="" userId="" providerId="" clId="Web-{B0AE58D8-5415-4F6D-85AE-290E3B737C30}" dt="2020-02-18T02:33:25.195" v="61" actId="20577"/>
          <ac:spMkLst>
            <pc:docMk/>
            <pc:sldMk cId="2301254348" sldId="258"/>
            <ac:spMk id="3" creationId="{E014648C-4EC9-462D-9E8B-73DEBACACAE3}"/>
          </ac:spMkLst>
        </pc:spChg>
      </pc:sldChg>
      <pc:sldChg chg="addSp delSp modSp">
        <pc:chgData name="" userId="" providerId="" clId="Web-{B0AE58D8-5415-4F6D-85AE-290E3B737C30}" dt="2020-02-18T02:31:11.382" v="11" actId="1076"/>
        <pc:sldMkLst>
          <pc:docMk/>
          <pc:sldMk cId="3339004839" sldId="265"/>
        </pc:sldMkLst>
        <pc:spChg chg="del">
          <ac:chgData name="" userId="" providerId="" clId="Web-{B0AE58D8-5415-4F6D-85AE-290E3B737C30}" dt="2020-02-18T02:31:03.538" v="6"/>
          <ac:spMkLst>
            <pc:docMk/>
            <pc:sldMk cId="3339004839" sldId="265"/>
            <ac:spMk id="3" creationId="{A8345280-EA06-4699-9EF1-45524DB5A0F0}"/>
          </ac:spMkLst>
        </pc:spChg>
        <pc:picChg chg="add mod ord">
          <ac:chgData name="" userId="" providerId="" clId="Web-{B0AE58D8-5415-4F6D-85AE-290E3B737C30}" dt="2020-02-18T02:31:11.382" v="11" actId="1076"/>
          <ac:picMkLst>
            <pc:docMk/>
            <pc:sldMk cId="3339004839" sldId="265"/>
            <ac:picMk id="4" creationId="{C3C6A96F-645E-4F45-80F6-0A8056397227}"/>
          </ac:picMkLst>
        </pc:picChg>
      </pc:sldChg>
      <pc:sldChg chg="del">
        <pc:chgData name="" userId="" providerId="" clId="Web-{B0AE58D8-5415-4F6D-85AE-290E3B737C30}" dt="2020-02-18T02:31:23.992" v="12"/>
        <pc:sldMkLst>
          <pc:docMk/>
          <pc:sldMk cId="2538488047" sldId="266"/>
        </pc:sldMkLst>
      </pc:sldChg>
      <pc:sldChg chg="addSp modSp">
        <pc:chgData name="" userId="" providerId="" clId="Web-{B0AE58D8-5415-4F6D-85AE-290E3B737C30}" dt="2020-02-18T02:33:11.211" v="58" actId="1076"/>
        <pc:sldMkLst>
          <pc:docMk/>
          <pc:sldMk cId="2394833823" sldId="267"/>
        </pc:sldMkLst>
        <pc:spChg chg="add mod">
          <ac:chgData name="" userId="" providerId="" clId="Web-{B0AE58D8-5415-4F6D-85AE-290E3B737C30}" dt="2020-02-18T02:33:11.211" v="58" actId="1076"/>
          <ac:spMkLst>
            <pc:docMk/>
            <pc:sldMk cId="2394833823" sldId="267"/>
            <ac:spMk id="3" creationId="{7B9C8E28-A8AA-4916-A149-70B81872A8F4}"/>
          </ac:spMkLst>
        </pc:spChg>
      </pc:sldChg>
      <pc:sldChg chg="del">
        <pc:chgData name="" userId="" providerId="" clId="Web-{B0AE58D8-5415-4F6D-85AE-290E3B737C30}" dt="2020-02-18T02:31:32.397" v="13"/>
        <pc:sldMkLst>
          <pc:docMk/>
          <pc:sldMk cId="1929304155" sldId="268"/>
        </pc:sldMkLst>
      </pc:sldChg>
    </pc:docChg>
  </pc:docChgLst>
  <pc:docChgLst>
    <pc:chgData clId="Web-{48B5F893-CCDF-438A-AC8E-69C667F8AA28}"/>
    <pc:docChg chg="modSld">
      <pc:chgData name="" userId="" providerId="" clId="Web-{48B5F893-CCDF-438A-AC8E-69C667F8AA28}" dt="2020-01-25T17:43:32.369" v="114" actId="1076"/>
      <pc:docMkLst>
        <pc:docMk/>
      </pc:docMkLst>
      <pc:sldChg chg="modSp">
        <pc:chgData name="" userId="" providerId="" clId="Web-{48B5F893-CCDF-438A-AC8E-69C667F8AA28}" dt="2020-01-25T17:40:00.827" v="2" actId="1076"/>
        <pc:sldMkLst>
          <pc:docMk/>
          <pc:sldMk cId="2301254348" sldId="258"/>
        </pc:sldMkLst>
        <pc:spChg chg="mod">
          <ac:chgData name="" userId="" providerId="" clId="Web-{48B5F893-CCDF-438A-AC8E-69C667F8AA28}" dt="2020-01-25T17:39:57.624" v="1" actId="1076"/>
          <ac:spMkLst>
            <pc:docMk/>
            <pc:sldMk cId="2301254348" sldId="258"/>
            <ac:spMk id="3" creationId="{E014648C-4EC9-462D-9E8B-73DEBACACAE3}"/>
          </ac:spMkLst>
        </pc:spChg>
        <pc:picChg chg="mod">
          <ac:chgData name="" userId="" providerId="" clId="Web-{48B5F893-CCDF-438A-AC8E-69C667F8AA28}" dt="2020-01-25T17:40:00.827" v="2" actId="1076"/>
          <ac:picMkLst>
            <pc:docMk/>
            <pc:sldMk cId="2301254348" sldId="258"/>
            <ac:picMk id="7" creationId="{4E1FE727-03B6-426A-865D-51E8D89C7C6C}"/>
          </ac:picMkLst>
        </pc:picChg>
      </pc:sldChg>
      <pc:sldChg chg="addSp delSp modSp">
        <pc:chgData name="" userId="" providerId="" clId="Web-{48B5F893-CCDF-438A-AC8E-69C667F8AA28}" dt="2020-01-25T17:43:32.369" v="114" actId="1076"/>
        <pc:sldMkLst>
          <pc:docMk/>
          <pc:sldMk cId="383117648" sldId="260"/>
        </pc:sldMkLst>
        <pc:spChg chg="mod">
          <ac:chgData name="" userId="" providerId="" clId="Web-{48B5F893-CCDF-438A-AC8E-69C667F8AA28}" dt="2020-01-25T17:43:32.369" v="114" actId="1076"/>
          <ac:spMkLst>
            <pc:docMk/>
            <pc:sldMk cId="383117648" sldId="260"/>
            <ac:spMk id="3" creationId="{99134D32-F6EC-491C-91DB-04DFD113EB55}"/>
          </ac:spMkLst>
        </pc:spChg>
        <pc:spChg chg="del mod">
          <ac:chgData name="" userId="" providerId="" clId="Web-{48B5F893-CCDF-438A-AC8E-69C667F8AA28}" dt="2020-01-25T17:41:09.299" v="5"/>
          <ac:spMkLst>
            <pc:docMk/>
            <pc:sldMk cId="383117648" sldId="260"/>
            <ac:spMk id="4" creationId="{6200E9B3-A5CF-4271-9443-406375286BAA}"/>
          </ac:spMkLst>
        </pc:spChg>
        <pc:spChg chg="del">
          <ac:chgData name="" userId="" providerId="" clId="Web-{48B5F893-CCDF-438A-AC8E-69C667F8AA28}" dt="2020-01-25T17:41:11.800" v="6"/>
          <ac:spMkLst>
            <pc:docMk/>
            <pc:sldMk cId="383117648" sldId="260"/>
            <ac:spMk id="5" creationId="{09879CD8-BB5C-4BA3-8142-BFFDFDEE4C03}"/>
          </ac:spMkLst>
        </pc:spChg>
        <pc:picChg chg="add mod">
          <ac:chgData name="" userId="" providerId="" clId="Web-{48B5F893-CCDF-438A-AC8E-69C667F8AA28}" dt="2020-01-25T17:41:18.425" v="9" actId="14100"/>
          <ac:picMkLst>
            <pc:docMk/>
            <pc:sldMk cId="383117648" sldId="260"/>
            <ac:picMk id="6" creationId="{EB60E1BC-EE36-469A-B4EB-83C50862A4A9}"/>
          </ac:picMkLst>
        </pc:picChg>
      </pc:sldChg>
    </pc:docChg>
  </pc:docChgLst>
  <pc:docChgLst>
    <pc:chgData clId="Web-{5031D9D8-2060-46DD-8AB1-0C8B2AFAD799}"/>
    <pc:docChg chg="modSld">
      <pc:chgData name="" userId="" providerId="" clId="Web-{5031D9D8-2060-46DD-8AB1-0C8B2AFAD799}" dt="2020-01-25T11:50:10.262" v="5" actId="1076"/>
      <pc:docMkLst>
        <pc:docMk/>
      </pc:docMkLst>
      <pc:sldChg chg="modSp">
        <pc:chgData name="" userId="" providerId="" clId="Web-{5031D9D8-2060-46DD-8AB1-0C8B2AFAD799}" dt="2020-01-25T11:49:50.023" v="2" actId="20577"/>
        <pc:sldMkLst>
          <pc:docMk/>
          <pc:sldMk cId="2991064903" sldId="256"/>
        </pc:sldMkLst>
        <pc:spChg chg="mod">
          <ac:chgData name="" userId="" providerId="" clId="Web-{5031D9D8-2060-46DD-8AB1-0C8B2AFAD799}" dt="2020-01-25T11:49:50.023" v="2" actId="20577"/>
          <ac:spMkLst>
            <pc:docMk/>
            <pc:sldMk cId="2991064903" sldId="256"/>
            <ac:spMk id="6" creationId="{00000000-0000-0000-0000-000000000000}"/>
          </ac:spMkLst>
        </pc:spChg>
      </pc:sldChg>
      <pc:sldChg chg="modSp">
        <pc:chgData name="" userId="" providerId="" clId="Web-{5031D9D8-2060-46DD-8AB1-0C8B2AFAD799}" dt="2020-01-25T11:50:10.262" v="5" actId="1076"/>
        <pc:sldMkLst>
          <pc:docMk/>
          <pc:sldMk cId="3357651235" sldId="257"/>
        </pc:sldMkLst>
        <pc:spChg chg="mod">
          <ac:chgData name="" userId="" providerId="" clId="Web-{5031D9D8-2060-46DD-8AB1-0C8B2AFAD799}" dt="2020-01-25T11:50:10.262" v="5" actId="1076"/>
          <ac:spMkLst>
            <pc:docMk/>
            <pc:sldMk cId="3357651235" sldId="257"/>
            <ac:spMk id="2" creationId="{EA2F6359-6DDD-4D8C-8423-0B1075143378}"/>
          </ac:spMkLst>
        </pc:spChg>
        <pc:spChg chg="mod">
          <ac:chgData name="" userId="" providerId="" clId="Web-{5031D9D8-2060-46DD-8AB1-0C8B2AFAD799}" dt="2020-01-25T11:50:07.810" v="4" actId="20577"/>
          <ac:spMkLst>
            <pc:docMk/>
            <pc:sldMk cId="3357651235" sldId="257"/>
            <ac:spMk id="6" creationId="{00000000-0000-0000-0000-000000000000}"/>
          </ac:spMkLst>
        </pc:spChg>
      </pc:sldChg>
    </pc:docChg>
  </pc:docChgLst>
  <pc:docChgLst>
    <pc:chgData clId="Web-{B0AEE4BE-EE64-4EB8-9CDD-5ED4F6BD4FD5}"/>
    <pc:docChg chg="modSld">
      <pc:chgData name="" userId="" providerId="" clId="Web-{B0AEE4BE-EE64-4EB8-9CDD-5ED4F6BD4FD5}" dt="2020-01-27T17:37:17.957" v="178"/>
      <pc:docMkLst>
        <pc:docMk/>
      </pc:docMkLst>
      <pc:sldChg chg="addSp delSp modSp">
        <pc:chgData name="" userId="" providerId="" clId="Web-{B0AEE4BE-EE64-4EB8-9CDD-5ED4F6BD4FD5}" dt="2020-01-27T17:36:49.129" v="158" actId="20577"/>
        <pc:sldMkLst>
          <pc:docMk/>
          <pc:sldMk cId="3855802518" sldId="264"/>
        </pc:sldMkLst>
        <pc:spChg chg="del">
          <ac:chgData name="" userId="" providerId="" clId="Web-{B0AEE4BE-EE64-4EB8-9CDD-5ED4F6BD4FD5}" dt="2020-01-27T17:14:28.150" v="0"/>
          <ac:spMkLst>
            <pc:docMk/>
            <pc:sldMk cId="3855802518" sldId="264"/>
            <ac:spMk id="3" creationId="{9468B52A-8791-4470-985C-2213DD77A0C1}"/>
          </ac:spMkLst>
        </pc:spChg>
        <pc:spChg chg="add mod">
          <ac:chgData name="" userId="" providerId="" clId="Web-{B0AEE4BE-EE64-4EB8-9CDD-5ED4F6BD4FD5}" dt="2020-01-27T17:31:00.767" v="46" actId="14100"/>
          <ac:spMkLst>
            <pc:docMk/>
            <pc:sldMk cId="3855802518" sldId="264"/>
            <ac:spMk id="7" creationId="{9ABA073E-6E2C-44F0-8FBF-D3AA0ED894A5}"/>
          </ac:spMkLst>
        </pc:spChg>
        <pc:spChg chg="add mod">
          <ac:chgData name="" userId="" providerId="" clId="Web-{B0AEE4BE-EE64-4EB8-9CDD-5ED4F6BD4FD5}" dt="2020-01-27T17:35:53.128" v="141" actId="1076"/>
          <ac:spMkLst>
            <pc:docMk/>
            <pc:sldMk cId="3855802518" sldId="264"/>
            <ac:spMk id="8" creationId="{CD96ECEA-A603-4C8A-A903-9313D26113A8}"/>
          </ac:spMkLst>
        </pc:spChg>
        <pc:spChg chg="add del mod">
          <ac:chgData name="" userId="" providerId="" clId="Web-{B0AEE4BE-EE64-4EB8-9CDD-5ED4F6BD4FD5}" dt="2020-01-27T17:34:01.002" v="105"/>
          <ac:spMkLst>
            <pc:docMk/>
            <pc:sldMk cId="3855802518" sldId="264"/>
            <ac:spMk id="9" creationId="{14C168E5-EE52-45A7-8F40-CD9B300A3D0C}"/>
          </ac:spMkLst>
        </pc:spChg>
        <pc:spChg chg="add del mod">
          <ac:chgData name="" userId="" providerId="" clId="Web-{B0AEE4BE-EE64-4EB8-9CDD-5ED4F6BD4FD5}" dt="2020-01-27T17:31:58.986" v="63"/>
          <ac:spMkLst>
            <pc:docMk/>
            <pc:sldMk cId="3855802518" sldId="264"/>
            <ac:spMk id="10" creationId="{62CAF093-15F6-4F86-AD21-042030503DF3}"/>
          </ac:spMkLst>
        </pc:spChg>
        <pc:spChg chg="add del mod">
          <ac:chgData name="" userId="" providerId="" clId="Web-{B0AEE4BE-EE64-4EB8-9CDD-5ED4F6BD4FD5}" dt="2020-01-27T17:36:10.706" v="146"/>
          <ac:spMkLst>
            <pc:docMk/>
            <pc:sldMk cId="3855802518" sldId="264"/>
            <ac:spMk id="11" creationId="{E248CD94-7042-46F1-993A-32D444BC0C95}"/>
          </ac:spMkLst>
        </pc:spChg>
        <pc:spChg chg="add del mod">
          <ac:chgData name="" userId="" providerId="" clId="Web-{B0AEE4BE-EE64-4EB8-9CDD-5ED4F6BD4FD5}" dt="2020-01-27T17:33:30.283" v="92"/>
          <ac:spMkLst>
            <pc:docMk/>
            <pc:sldMk cId="3855802518" sldId="264"/>
            <ac:spMk id="12" creationId="{63955B34-BC90-432B-A1F9-6C8006A9A800}"/>
          </ac:spMkLst>
        </pc:spChg>
        <pc:spChg chg="add mod">
          <ac:chgData name="" userId="" providerId="" clId="Web-{B0AEE4BE-EE64-4EB8-9CDD-5ED4F6BD4FD5}" dt="2020-01-27T17:36:02.925" v="144" actId="14100"/>
          <ac:spMkLst>
            <pc:docMk/>
            <pc:sldMk cId="3855802518" sldId="264"/>
            <ac:spMk id="13" creationId="{6C169C49-E00A-4CCC-A37E-2DB5550A328C}"/>
          </ac:spMkLst>
        </pc:spChg>
        <pc:spChg chg="add mod">
          <ac:chgData name="" userId="" providerId="" clId="Web-{B0AEE4BE-EE64-4EB8-9CDD-5ED4F6BD4FD5}" dt="2020-01-27T17:36:00.503" v="143" actId="1076"/>
          <ac:spMkLst>
            <pc:docMk/>
            <pc:sldMk cId="3855802518" sldId="264"/>
            <ac:spMk id="14" creationId="{EF98C8C8-3287-47B2-8441-56A7495DC1CF}"/>
          </ac:spMkLst>
        </pc:spChg>
        <pc:spChg chg="add del">
          <ac:chgData name="" userId="" providerId="" clId="Web-{B0AEE4BE-EE64-4EB8-9CDD-5ED4F6BD4FD5}" dt="2020-01-27T17:33:54.456" v="102"/>
          <ac:spMkLst>
            <pc:docMk/>
            <pc:sldMk cId="3855802518" sldId="264"/>
            <ac:spMk id="15" creationId="{651ADFF5-ACB9-4184-B7D7-35E79675C9CE}"/>
          </ac:spMkLst>
        </pc:spChg>
        <pc:spChg chg="add del mod">
          <ac:chgData name="" userId="" providerId="" clId="Web-{B0AEE4BE-EE64-4EB8-9CDD-5ED4F6BD4FD5}" dt="2020-01-27T17:36:39.519" v="156"/>
          <ac:spMkLst>
            <pc:docMk/>
            <pc:sldMk cId="3855802518" sldId="264"/>
            <ac:spMk id="16" creationId="{6840AD0B-F374-4A82-8D00-09357C5E6D5D}"/>
          </ac:spMkLst>
        </pc:spChg>
        <pc:spChg chg="add mod">
          <ac:chgData name="" userId="" providerId="" clId="Web-{B0AEE4BE-EE64-4EB8-9CDD-5ED4F6BD4FD5}" dt="2020-01-27T17:36:26.019" v="151" actId="1076"/>
          <ac:spMkLst>
            <pc:docMk/>
            <pc:sldMk cId="3855802518" sldId="264"/>
            <ac:spMk id="17" creationId="{4F910CA8-0AEB-4906-AB5E-A007E9A02C21}"/>
          </ac:spMkLst>
        </pc:spChg>
        <pc:spChg chg="add del">
          <ac:chgData name="" userId="" providerId="" clId="Web-{B0AEE4BE-EE64-4EB8-9CDD-5ED4F6BD4FD5}" dt="2020-01-27T17:36:32.395" v="153"/>
          <ac:spMkLst>
            <pc:docMk/>
            <pc:sldMk cId="3855802518" sldId="264"/>
            <ac:spMk id="18" creationId="{C12308D9-8E21-480B-8F97-3B0CBE6C39EF}"/>
          </ac:spMkLst>
        </pc:spChg>
        <pc:spChg chg="add mod">
          <ac:chgData name="" userId="" providerId="" clId="Web-{B0AEE4BE-EE64-4EB8-9CDD-5ED4F6BD4FD5}" dt="2020-01-27T17:36:49.129" v="158" actId="20577"/>
          <ac:spMkLst>
            <pc:docMk/>
            <pc:sldMk cId="3855802518" sldId="264"/>
            <ac:spMk id="19" creationId="{E14C7C3C-96F6-42E9-BA63-3042B6D498E3}"/>
          </ac:spMkLst>
        </pc:spChg>
        <pc:picChg chg="add del mod ord">
          <ac:chgData name="" userId="" providerId="" clId="Web-{B0AEE4BE-EE64-4EB8-9CDD-5ED4F6BD4FD5}" dt="2020-01-27T17:22:05.747" v="6"/>
          <ac:picMkLst>
            <pc:docMk/>
            <pc:sldMk cId="3855802518" sldId="264"/>
            <ac:picMk id="4" creationId="{99EDC2E2-F86F-4C02-8C8F-F1AA49773D0D}"/>
          </ac:picMkLst>
        </pc:picChg>
      </pc:sldChg>
      <pc:sldChg chg="addSp delSp modSp">
        <pc:chgData name="" userId="" providerId="" clId="Web-{B0AEE4BE-EE64-4EB8-9CDD-5ED4F6BD4FD5}" dt="2020-01-27T17:28:32.734" v="43" actId="20577"/>
        <pc:sldMkLst>
          <pc:docMk/>
          <pc:sldMk cId="3339004839" sldId="265"/>
        </pc:sldMkLst>
        <pc:spChg chg="mod">
          <ac:chgData name="" userId="" providerId="" clId="Web-{B0AEE4BE-EE64-4EB8-9CDD-5ED4F6BD4FD5}" dt="2020-01-27T17:28:32.734" v="43" actId="20577"/>
          <ac:spMkLst>
            <pc:docMk/>
            <pc:sldMk cId="3339004839" sldId="265"/>
            <ac:spMk id="2" creationId="{78B370F0-29D6-47D6-80DB-F191CF67204C}"/>
          </ac:spMkLst>
        </pc:spChg>
        <pc:spChg chg="mod">
          <ac:chgData name="" userId="" providerId="" clId="Web-{B0AEE4BE-EE64-4EB8-9CDD-5ED4F6BD4FD5}" dt="2020-01-27T17:28:29.750" v="40" actId="20577"/>
          <ac:spMkLst>
            <pc:docMk/>
            <pc:sldMk cId="3339004839" sldId="265"/>
            <ac:spMk id="3" creationId="{A8345280-EA06-4699-9EF1-45524DB5A0F0}"/>
          </ac:spMkLst>
        </pc:spChg>
        <pc:spChg chg="add del mod">
          <ac:chgData name="" userId="" providerId="" clId="Web-{B0AEE4BE-EE64-4EB8-9CDD-5ED4F6BD4FD5}" dt="2020-01-27T17:28:27.766" v="39"/>
          <ac:spMkLst>
            <pc:docMk/>
            <pc:sldMk cId="3339004839" sldId="265"/>
            <ac:spMk id="4" creationId="{4752FAAF-4D4B-4C7A-8AA5-7C0D9589BBD8}"/>
          </ac:spMkLst>
        </pc:spChg>
      </pc:sldChg>
      <pc:sldChg chg="delSp modSp">
        <pc:chgData name="" userId="" providerId="" clId="Web-{B0AEE4BE-EE64-4EB8-9CDD-5ED4F6BD4FD5}" dt="2020-01-27T17:37:17.957" v="178"/>
        <pc:sldMkLst>
          <pc:docMk/>
          <pc:sldMk cId="2538488047" sldId="266"/>
        </pc:sldMkLst>
        <pc:spChg chg="mod">
          <ac:chgData name="" userId="" providerId="" clId="Web-{B0AEE4BE-EE64-4EB8-9CDD-5ED4F6BD4FD5}" dt="2020-01-27T17:37:13.082" v="175" actId="20577"/>
          <ac:spMkLst>
            <pc:docMk/>
            <pc:sldMk cId="2538488047" sldId="266"/>
            <ac:spMk id="2" creationId="{210A0670-DAB4-45D2-A3C3-A32A12005B31}"/>
          </ac:spMkLst>
        </pc:spChg>
        <pc:spChg chg="del mod">
          <ac:chgData name="" userId="" providerId="" clId="Web-{B0AEE4BE-EE64-4EB8-9CDD-5ED4F6BD4FD5}" dt="2020-01-27T17:37:17.957" v="178"/>
          <ac:spMkLst>
            <pc:docMk/>
            <pc:sldMk cId="2538488047" sldId="266"/>
            <ac:spMk id="3" creationId="{F8813832-B2B3-4E49-8D2C-1E565CBCFEF2}"/>
          </ac:spMkLst>
        </pc:spChg>
      </pc:sldChg>
    </pc:docChg>
  </pc:docChgLst>
  <pc:docChgLst>
    <pc:chgData clId="Web-{E0C0B5BF-3237-4A3F-88CF-684029634801}"/>
    <pc:docChg chg="modSld">
      <pc:chgData name="" userId="" providerId="" clId="Web-{E0C0B5BF-3237-4A3F-88CF-684029634801}" dt="2020-01-25T17:10:53.358" v="3" actId="20577"/>
      <pc:docMkLst>
        <pc:docMk/>
      </pc:docMkLst>
      <pc:sldChg chg="modSp">
        <pc:chgData name="" userId="" providerId="" clId="Web-{E0C0B5BF-3237-4A3F-88CF-684029634801}" dt="2020-01-25T16:58:26.352" v="0" actId="1076"/>
        <pc:sldMkLst>
          <pc:docMk/>
          <pc:sldMk cId="2301254348" sldId="258"/>
        </pc:sldMkLst>
        <pc:spChg chg="mod">
          <ac:chgData name="" userId="" providerId="" clId="Web-{E0C0B5BF-3237-4A3F-88CF-684029634801}" dt="2020-01-25T16:58:26.352" v="0" actId="1076"/>
          <ac:spMkLst>
            <pc:docMk/>
            <pc:sldMk cId="2301254348" sldId="258"/>
            <ac:spMk id="3" creationId="{E014648C-4EC9-462D-9E8B-73DEBACACAE3}"/>
          </ac:spMkLst>
        </pc:spChg>
      </pc:sldChg>
      <pc:sldChg chg="modSp">
        <pc:chgData name="" userId="" providerId="" clId="Web-{E0C0B5BF-3237-4A3F-88CF-684029634801}" dt="2020-01-25T16:58:37.243" v="1" actId="1076"/>
        <pc:sldMkLst>
          <pc:docMk/>
          <pc:sldMk cId="3753639789" sldId="259"/>
        </pc:sldMkLst>
        <pc:spChg chg="mod">
          <ac:chgData name="" userId="" providerId="" clId="Web-{E0C0B5BF-3237-4A3F-88CF-684029634801}" dt="2020-01-25T16:58:37.243" v="1" actId="1076"/>
          <ac:spMkLst>
            <pc:docMk/>
            <pc:sldMk cId="3753639789" sldId="259"/>
            <ac:spMk id="2" creationId="{0FCD828C-8BC6-40F2-AB84-3E7379C5F504}"/>
          </ac:spMkLst>
        </pc:spChg>
      </pc:sldChg>
      <pc:sldChg chg="modSp">
        <pc:chgData name="" userId="" providerId="" clId="Web-{E0C0B5BF-3237-4A3F-88CF-684029634801}" dt="2020-01-25T17:10:53.358" v="3" actId="20577"/>
        <pc:sldMkLst>
          <pc:docMk/>
          <pc:sldMk cId="383117648" sldId="260"/>
        </pc:sldMkLst>
        <pc:spChg chg="mod">
          <ac:chgData name="" userId="" providerId="" clId="Web-{E0C0B5BF-3237-4A3F-88CF-684029634801}" dt="2020-01-25T17:10:53.358" v="3" actId="20577"/>
          <ac:spMkLst>
            <pc:docMk/>
            <pc:sldMk cId="383117648" sldId="260"/>
            <ac:spMk id="5" creationId="{09879CD8-BB5C-4BA3-8142-BFFDFDEE4C03}"/>
          </ac:spMkLst>
        </pc:spChg>
      </pc:sldChg>
    </pc:docChg>
  </pc:docChgLst>
  <pc:docChgLst>
    <pc:chgData clId="Web-{69988259-E696-449E-88FA-012382FCAC28}"/>
    <pc:docChg chg="modSld sldOrd">
      <pc:chgData name="" userId="" providerId="" clId="Web-{69988259-E696-449E-88FA-012382FCAC28}" dt="2020-01-29T16:20:47.302" v="16" actId="1076"/>
      <pc:docMkLst>
        <pc:docMk/>
      </pc:docMkLst>
      <pc:sldChg chg="modSp">
        <pc:chgData name="" userId="" providerId="" clId="Web-{69988259-E696-449E-88FA-012382FCAC28}" dt="2020-01-29T16:20:07.036" v="0" actId="1076"/>
        <pc:sldMkLst>
          <pc:docMk/>
          <pc:sldMk cId="3357651235" sldId="257"/>
        </pc:sldMkLst>
        <pc:picChg chg="mod">
          <ac:chgData name="" userId="" providerId="" clId="Web-{69988259-E696-449E-88FA-012382FCAC28}" dt="2020-01-29T16:20:07.036" v="0" actId="1076"/>
          <ac:picMkLst>
            <pc:docMk/>
            <pc:sldMk cId="3357651235" sldId="257"/>
            <ac:picMk id="10" creationId="{AB5C105C-7181-46A7-BD80-DBE797640E58}"/>
          </ac:picMkLst>
        </pc:picChg>
      </pc:sldChg>
      <pc:sldChg chg="modSp">
        <pc:chgData name="" userId="" providerId="" clId="Web-{69988259-E696-449E-88FA-012382FCAC28}" dt="2020-01-29T16:20:28.895" v="12" actId="1076"/>
        <pc:sldMkLst>
          <pc:docMk/>
          <pc:sldMk cId="3466472740" sldId="262"/>
        </pc:sldMkLst>
        <pc:spChg chg="mod">
          <ac:chgData name="" userId="" providerId="" clId="Web-{69988259-E696-449E-88FA-012382FCAC28}" dt="2020-01-29T16:20:28.895" v="12" actId="1076"/>
          <ac:spMkLst>
            <pc:docMk/>
            <pc:sldMk cId="3466472740" sldId="262"/>
            <ac:spMk id="3" creationId="{0446E409-0F0B-495F-8169-5D05574470DC}"/>
          </ac:spMkLst>
        </pc:spChg>
      </pc:sldChg>
      <pc:sldChg chg="modSp">
        <pc:chgData name="" userId="" providerId="" clId="Web-{69988259-E696-449E-88FA-012382FCAC28}" dt="2020-01-29T16:20:47.302" v="16" actId="1076"/>
        <pc:sldMkLst>
          <pc:docMk/>
          <pc:sldMk cId="2538488047" sldId="266"/>
        </pc:sldMkLst>
        <pc:spChg chg="mod">
          <ac:chgData name="" userId="" providerId="" clId="Web-{69988259-E696-449E-88FA-012382FCAC28}" dt="2020-01-29T16:20:47.302" v="16" actId="1076"/>
          <ac:spMkLst>
            <pc:docMk/>
            <pc:sldMk cId="2538488047" sldId="266"/>
            <ac:spMk id="3" creationId="{D863FC96-550C-400B-ACD5-96D23AB8069B}"/>
          </ac:spMkLst>
        </pc:spChg>
        <pc:spChg chg="mod">
          <ac:chgData name="" userId="" providerId="" clId="Web-{69988259-E696-449E-88FA-012382FCAC28}" dt="2020-01-29T16:20:43.848" v="15" actId="1076"/>
          <ac:spMkLst>
            <pc:docMk/>
            <pc:sldMk cId="2538488047" sldId="266"/>
            <ac:spMk id="7" creationId="{F5BF21B5-C0F2-426E-8865-8E0564FAD30F}"/>
          </ac:spMkLst>
        </pc:spChg>
      </pc:sldChg>
      <pc:sldChg chg="ord">
        <pc:chgData name="" userId="" providerId="" clId="Web-{69988259-E696-449E-88FA-012382FCAC28}" dt="2020-01-29T16:20:32.348" v="13"/>
        <pc:sldMkLst>
          <pc:docMk/>
          <pc:sldMk cId="2394833823" sldId="267"/>
        </pc:sldMkLst>
      </pc:sldChg>
    </pc:docChg>
  </pc:docChgLst>
  <pc:docChgLst>
    <pc:chgData clId="Web-{60542588-5CA9-4133-B162-BA1C1C3CC4F4}"/>
    <pc:docChg chg="modSld">
      <pc:chgData name="" userId="" providerId="" clId="Web-{60542588-5CA9-4133-B162-BA1C1C3CC4F4}" dt="2020-01-25T18:07:07.820" v="80" actId="20577"/>
      <pc:docMkLst>
        <pc:docMk/>
      </pc:docMkLst>
      <pc:sldChg chg="modSp">
        <pc:chgData name="" userId="" providerId="" clId="Web-{60542588-5CA9-4133-B162-BA1C1C3CC4F4}" dt="2020-01-25T18:07:07.805" v="79" actId="20577"/>
        <pc:sldMkLst>
          <pc:docMk/>
          <pc:sldMk cId="3466472740" sldId="262"/>
        </pc:sldMkLst>
        <pc:spChg chg="mod">
          <ac:chgData name="" userId="" providerId="" clId="Web-{60542588-5CA9-4133-B162-BA1C1C3CC4F4}" dt="2020-01-25T18:07:07.805" v="79" actId="20577"/>
          <ac:spMkLst>
            <pc:docMk/>
            <pc:sldMk cId="3466472740" sldId="262"/>
            <ac:spMk id="3" creationId="{0446E409-0F0B-495F-8169-5D05574470DC}"/>
          </ac:spMkLst>
        </pc:spChg>
      </pc:sldChg>
      <pc:sldChg chg="modSp">
        <pc:chgData name="" userId="" providerId="" clId="Web-{60542588-5CA9-4133-B162-BA1C1C3CC4F4}" dt="2020-01-25T18:07:01.085" v="74" actId="20577"/>
        <pc:sldMkLst>
          <pc:docMk/>
          <pc:sldMk cId="3855802518" sldId="264"/>
        </pc:sldMkLst>
        <pc:spChg chg="mod">
          <ac:chgData name="" userId="" providerId="" clId="Web-{60542588-5CA9-4133-B162-BA1C1C3CC4F4}" dt="2020-01-25T18:07:01.085" v="74" actId="20577"/>
          <ac:spMkLst>
            <pc:docMk/>
            <pc:sldMk cId="3855802518" sldId="264"/>
            <ac:spMk id="3" creationId="{9468B52A-8791-4470-985C-2213DD77A0C1}"/>
          </ac:spMkLst>
        </pc:spChg>
      </pc:sldChg>
    </pc:docChg>
  </pc:docChgLst>
  <pc:docChgLst>
    <pc:chgData clId="Web-{23B03082-B023-4611-AA8E-18BEC7A86703}"/>
    <pc:docChg chg="addSld modSld sldOrd">
      <pc:chgData name="" userId="" providerId="" clId="Web-{23B03082-B023-4611-AA8E-18BEC7A86703}" dt="2020-01-27T19:18:58.977" v="748" actId="14100"/>
      <pc:docMkLst>
        <pc:docMk/>
      </pc:docMkLst>
      <pc:sldChg chg="modSp">
        <pc:chgData name="" userId="" providerId="" clId="Web-{23B03082-B023-4611-AA8E-18BEC7A86703}" dt="2020-01-27T19:18:58.977" v="748" actId="14100"/>
        <pc:sldMkLst>
          <pc:docMk/>
          <pc:sldMk cId="3357651235" sldId="257"/>
        </pc:sldMkLst>
        <pc:spChg chg="mod">
          <ac:chgData name="" userId="" providerId="" clId="Web-{23B03082-B023-4611-AA8E-18BEC7A86703}" dt="2020-01-27T19:18:58.977" v="748" actId="14100"/>
          <ac:spMkLst>
            <pc:docMk/>
            <pc:sldMk cId="3357651235" sldId="257"/>
            <ac:spMk id="2" creationId="{EA2F6359-6DDD-4D8C-8423-0B1075143378}"/>
          </ac:spMkLst>
        </pc:spChg>
        <pc:spChg chg="mod">
          <ac:chgData name="" userId="" providerId="" clId="Web-{23B03082-B023-4611-AA8E-18BEC7A86703}" dt="2020-01-27T19:13:32.959" v="657"/>
          <ac:spMkLst>
            <pc:docMk/>
            <pc:sldMk cId="3357651235" sldId="257"/>
            <ac:spMk id="3" creationId="{00000000-0000-0000-0000-000000000000}"/>
          </ac:spMkLst>
        </pc:spChg>
        <pc:spChg chg="mod">
          <ac:chgData name="" userId="" providerId="" clId="Web-{23B03082-B023-4611-AA8E-18BEC7A86703}" dt="2020-01-27T19:18:54.180" v="747" actId="1076"/>
          <ac:spMkLst>
            <pc:docMk/>
            <pc:sldMk cId="3357651235" sldId="257"/>
            <ac:spMk id="4" creationId="{00000000-0000-0000-0000-000000000000}"/>
          </ac:spMkLst>
        </pc:spChg>
        <pc:spChg chg="mod">
          <ac:chgData name="" userId="" providerId="" clId="Web-{23B03082-B023-4611-AA8E-18BEC7A86703}" dt="2020-01-27T19:18:50.024" v="746" actId="1076"/>
          <ac:spMkLst>
            <pc:docMk/>
            <pc:sldMk cId="3357651235" sldId="257"/>
            <ac:spMk id="6" creationId="{00000000-0000-0000-0000-000000000000}"/>
          </ac:spMkLst>
        </pc:spChg>
      </pc:sldChg>
      <pc:sldChg chg="addSp delSp modSp">
        <pc:chgData name="" userId="" providerId="" clId="Web-{23B03082-B023-4611-AA8E-18BEC7A86703}" dt="2020-01-27T18:31:07.486" v="49" actId="20577"/>
        <pc:sldMkLst>
          <pc:docMk/>
          <pc:sldMk cId="2301254348" sldId="258"/>
        </pc:sldMkLst>
        <pc:spChg chg="mod">
          <ac:chgData name="" userId="" providerId="" clId="Web-{23B03082-B023-4611-AA8E-18BEC7A86703}" dt="2020-01-27T18:29:51.029" v="0" actId="1076"/>
          <ac:spMkLst>
            <pc:docMk/>
            <pc:sldMk cId="2301254348" sldId="258"/>
            <ac:spMk id="3" creationId="{E014648C-4EC9-462D-9E8B-73DEBACACAE3}"/>
          </ac:spMkLst>
        </pc:spChg>
        <pc:spChg chg="add mod">
          <ac:chgData name="" userId="" providerId="" clId="Web-{23B03082-B023-4611-AA8E-18BEC7A86703}" dt="2020-01-27T18:31:07.486" v="49" actId="20577"/>
          <ac:spMkLst>
            <pc:docMk/>
            <pc:sldMk cId="2301254348" sldId="258"/>
            <ac:spMk id="10" creationId="{79025AEE-9A41-4D93-A847-D6BF14C5C804}"/>
          </ac:spMkLst>
        </pc:spChg>
        <pc:picChg chg="add del mod">
          <ac:chgData name="" userId="" providerId="" clId="Web-{23B03082-B023-4611-AA8E-18BEC7A86703}" dt="2020-01-27T18:30:24.546" v="12"/>
          <ac:picMkLst>
            <pc:docMk/>
            <pc:sldMk cId="2301254348" sldId="258"/>
            <ac:picMk id="4" creationId="{E82F93D8-C38C-4DE3-AD1F-C1F66E4D32E3}"/>
          </ac:picMkLst>
        </pc:picChg>
        <pc:picChg chg="add del mod">
          <ac:chgData name="" userId="" providerId="" clId="Web-{23B03082-B023-4611-AA8E-18BEC7A86703}" dt="2020-01-27T18:30:23.171" v="10"/>
          <ac:picMkLst>
            <pc:docMk/>
            <pc:sldMk cId="2301254348" sldId="258"/>
            <ac:picMk id="6" creationId="{48046215-4DA7-4123-A2E9-BE36010294C3}"/>
          </ac:picMkLst>
        </pc:picChg>
      </pc:sldChg>
      <pc:sldChg chg="addSp delSp modSp">
        <pc:chgData name="" userId="" providerId="" clId="Web-{23B03082-B023-4611-AA8E-18BEC7A86703}" dt="2020-01-27T18:36:22.877" v="103" actId="1076"/>
        <pc:sldMkLst>
          <pc:docMk/>
          <pc:sldMk cId="383117648" sldId="260"/>
        </pc:sldMkLst>
        <pc:spChg chg="del mod">
          <ac:chgData name="" userId="" providerId="" clId="Web-{23B03082-B023-4611-AA8E-18BEC7A86703}" dt="2020-01-27T18:36:14.001" v="100"/>
          <ac:spMkLst>
            <pc:docMk/>
            <pc:sldMk cId="383117648" sldId="260"/>
            <ac:spMk id="3" creationId="{99134D32-F6EC-491C-91DB-04DFD113EB55}"/>
          </ac:spMkLst>
        </pc:spChg>
        <pc:spChg chg="add mod">
          <ac:chgData name="" userId="" providerId="" clId="Web-{23B03082-B023-4611-AA8E-18BEC7A86703}" dt="2020-01-27T18:36:22.877" v="103" actId="1076"/>
          <ac:spMkLst>
            <pc:docMk/>
            <pc:sldMk cId="383117648" sldId="260"/>
            <ac:spMk id="4" creationId="{AF7CD49E-28EA-46A4-AEFC-BBB01480B8FC}"/>
          </ac:spMkLst>
        </pc:spChg>
        <pc:spChg chg="add del mod">
          <ac:chgData name="" userId="" providerId="" clId="Web-{23B03082-B023-4611-AA8E-18BEC7A86703}" dt="2020-01-27T18:36:18.845" v="102"/>
          <ac:spMkLst>
            <pc:docMk/>
            <pc:sldMk cId="383117648" sldId="260"/>
            <ac:spMk id="8" creationId="{0591E4F7-F480-4CA7-9D92-A8E1BE4281F9}"/>
          </ac:spMkLst>
        </pc:spChg>
      </pc:sldChg>
      <pc:sldChg chg="addSp delSp modSp">
        <pc:chgData name="" userId="" providerId="" clId="Web-{23B03082-B023-4611-AA8E-18BEC7A86703}" dt="2020-01-27T19:12:18.612" v="647" actId="20577"/>
        <pc:sldMkLst>
          <pc:docMk/>
          <pc:sldMk cId="3466472740" sldId="262"/>
        </pc:sldMkLst>
        <pc:spChg chg="mod">
          <ac:chgData name="" userId="" providerId="" clId="Web-{23B03082-B023-4611-AA8E-18BEC7A86703}" dt="2020-01-27T19:12:18.612" v="647" actId="20577"/>
          <ac:spMkLst>
            <pc:docMk/>
            <pc:sldMk cId="3466472740" sldId="262"/>
            <ac:spMk id="3" creationId="{0446E409-0F0B-495F-8169-5D05574470DC}"/>
          </ac:spMkLst>
        </pc:spChg>
        <pc:spChg chg="add del mod">
          <ac:chgData name="" userId="" providerId="" clId="Web-{23B03082-B023-4611-AA8E-18BEC7A86703}" dt="2020-01-27T19:05:43.857" v="376"/>
          <ac:spMkLst>
            <pc:docMk/>
            <pc:sldMk cId="3466472740" sldId="262"/>
            <ac:spMk id="5" creationId="{AE13DA54-75FE-4E8B-B377-7F1A59515F62}"/>
          </ac:spMkLst>
        </pc:spChg>
        <pc:spChg chg="add del mod">
          <ac:chgData name="" userId="" providerId="" clId="Web-{23B03082-B023-4611-AA8E-18BEC7A86703}" dt="2020-01-27T19:05:42.123" v="375"/>
          <ac:spMkLst>
            <pc:docMk/>
            <pc:sldMk cId="3466472740" sldId="262"/>
            <ac:spMk id="7" creationId="{C5C4F48E-4029-4AC4-BC71-9A83C127887D}"/>
          </ac:spMkLst>
        </pc:spChg>
        <pc:spChg chg="add del mod">
          <ac:chgData name="" userId="" providerId="" clId="Web-{23B03082-B023-4611-AA8E-18BEC7A86703}" dt="2020-01-27T19:05:46.311" v="377"/>
          <ac:spMkLst>
            <pc:docMk/>
            <pc:sldMk cId="3466472740" sldId="262"/>
            <ac:spMk id="8" creationId="{0BC55CA9-FA62-42B4-9B0F-AE8AC5644E9F}"/>
          </ac:spMkLst>
        </pc:spChg>
      </pc:sldChg>
      <pc:sldChg chg="modSp">
        <pc:chgData name="" userId="" providerId="" clId="Web-{23B03082-B023-4611-AA8E-18BEC7A86703}" dt="2020-01-27T19:11:03.530" v="616" actId="1076"/>
        <pc:sldMkLst>
          <pc:docMk/>
          <pc:sldMk cId="3069383808" sldId="263"/>
        </pc:sldMkLst>
        <pc:spChg chg="mod">
          <ac:chgData name="" userId="" providerId="" clId="Web-{23B03082-B023-4611-AA8E-18BEC7A86703}" dt="2020-01-27T19:11:03.530" v="616" actId="1076"/>
          <ac:spMkLst>
            <pc:docMk/>
            <pc:sldMk cId="3069383808" sldId="263"/>
            <ac:spMk id="3" creationId="{86EC73B4-2A21-4676-AFB4-C4164FEF9C9C}"/>
          </ac:spMkLst>
        </pc:spChg>
      </pc:sldChg>
      <pc:sldChg chg="addSp delSp modSp">
        <pc:chgData name="" userId="" providerId="" clId="Web-{23B03082-B023-4611-AA8E-18BEC7A86703}" dt="2020-01-27T19:15:48.169" v="723" actId="1076"/>
        <pc:sldMkLst>
          <pc:docMk/>
          <pc:sldMk cId="3855802518" sldId="264"/>
        </pc:sldMkLst>
        <pc:spChg chg="del mod">
          <ac:chgData name="" userId="" providerId="" clId="Web-{23B03082-B023-4611-AA8E-18BEC7A86703}" dt="2020-01-27T19:15:34.856" v="715"/>
          <ac:spMkLst>
            <pc:docMk/>
            <pc:sldMk cId="3855802518" sldId="264"/>
            <ac:spMk id="2" creationId="{3C178697-3361-4CC7-B776-A8F7CB6ACEBD}"/>
          </ac:spMkLst>
        </pc:spChg>
        <pc:spChg chg="add mod">
          <ac:chgData name="" userId="" providerId="" clId="Web-{23B03082-B023-4611-AA8E-18BEC7A86703}" dt="2020-01-27T19:15:48.169" v="723" actId="1076"/>
          <ac:spMkLst>
            <pc:docMk/>
            <pc:sldMk cId="3855802518" sldId="264"/>
            <ac:spMk id="4" creationId="{951425A2-9333-4000-BCD0-855EBEC4AF73}"/>
          </ac:spMkLst>
        </pc:spChg>
        <pc:spChg chg="mod">
          <ac:chgData name="" userId="" providerId="" clId="Web-{23B03082-B023-4611-AA8E-18BEC7A86703}" dt="2020-01-27T19:15:27.809" v="714" actId="1076"/>
          <ac:spMkLst>
            <pc:docMk/>
            <pc:sldMk cId="3855802518" sldId="264"/>
            <ac:spMk id="7" creationId="{9ABA073E-6E2C-44F0-8FBF-D3AA0ED894A5}"/>
          </ac:spMkLst>
        </pc:spChg>
        <pc:spChg chg="mod">
          <ac:chgData name="" userId="" providerId="" clId="Web-{23B03082-B023-4611-AA8E-18BEC7A86703}" dt="2020-01-27T18:36:48.253" v="108" actId="1076"/>
          <ac:spMkLst>
            <pc:docMk/>
            <pc:sldMk cId="3855802518" sldId="264"/>
            <ac:spMk id="8" creationId="{CD96ECEA-A603-4C8A-A903-9313D26113A8}"/>
          </ac:spMkLst>
        </pc:spChg>
        <pc:spChg chg="mod">
          <ac:chgData name="" userId="" providerId="" clId="Web-{23B03082-B023-4611-AA8E-18BEC7A86703}" dt="2020-01-27T18:36:57.035" v="111" actId="14100"/>
          <ac:spMkLst>
            <pc:docMk/>
            <pc:sldMk cId="3855802518" sldId="264"/>
            <ac:spMk id="13" creationId="{6C169C49-E00A-4CCC-A37E-2DB5550A328C}"/>
          </ac:spMkLst>
        </pc:spChg>
        <pc:spChg chg="mod">
          <ac:chgData name="" userId="" providerId="" clId="Web-{23B03082-B023-4611-AA8E-18BEC7A86703}" dt="2020-01-27T18:36:51.363" v="109" actId="1076"/>
          <ac:spMkLst>
            <pc:docMk/>
            <pc:sldMk cId="3855802518" sldId="264"/>
            <ac:spMk id="14" creationId="{EF98C8C8-3287-47B2-8441-56A7495DC1CF}"/>
          </ac:spMkLst>
        </pc:spChg>
        <pc:spChg chg="mod">
          <ac:chgData name="" userId="" providerId="" clId="Web-{23B03082-B023-4611-AA8E-18BEC7A86703}" dt="2020-01-27T18:36:45.019" v="107" actId="1076"/>
          <ac:spMkLst>
            <pc:docMk/>
            <pc:sldMk cId="3855802518" sldId="264"/>
            <ac:spMk id="17" creationId="{4F910CA8-0AEB-4906-AB5E-A007E9A02C21}"/>
          </ac:spMkLst>
        </pc:spChg>
        <pc:spChg chg="mod">
          <ac:chgData name="" userId="" providerId="" clId="Web-{23B03082-B023-4611-AA8E-18BEC7A86703}" dt="2020-01-27T18:37:08.754" v="115" actId="1076"/>
          <ac:spMkLst>
            <pc:docMk/>
            <pc:sldMk cId="3855802518" sldId="264"/>
            <ac:spMk id="19" creationId="{E14C7C3C-96F6-42E9-BA63-3042B6D498E3}"/>
          </ac:spMkLst>
        </pc:spChg>
      </pc:sldChg>
      <pc:sldChg chg="modSp ord">
        <pc:chgData name="" userId="" providerId="" clId="Web-{23B03082-B023-4611-AA8E-18BEC7A86703}" dt="2020-01-27T19:15:06.449" v="704" actId="20577"/>
        <pc:sldMkLst>
          <pc:docMk/>
          <pc:sldMk cId="3339004839" sldId="265"/>
        </pc:sldMkLst>
        <pc:spChg chg="mod">
          <ac:chgData name="" userId="" providerId="" clId="Web-{23B03082-B023-4611-AA8E-18BEC7A86703}" dt="2020-01-27T19:15:06.449" v="704" actId="20577"/>
          <ac:spMkLst>
            <pc:docMk/>
            <pc:sldMk cId="3339004839" sldId="265"/>
            <ac:spMk id="2" creationId="{78B370F0-29D6-47D6-80DB-F191CF67204C}"/>
          </ac:spMkLst>
        </pc:spChg>
      </pc:sldChg>
      <pc:sldChg chg="addSp delSp modSp">
        <pc:chgData name="" userId="" providerId="" clId="Web-{23B03082-B023-4611-AA8E-18BEC7A86703}" dt="2020-01-27T19:16:14.406" v="730" actId="1076"/>
        <pc:sldMkLst>
          <pc:docMk/>
          <pc:sldMk cId="2538488047" sldId="266"/>
        </pc:sldMkLst>
        <pc:spChg chg="mod">
          <ac:chgData name="" userId="" providerId="" clId="Web-{23B03082-B023-4611-AA8E-18BEC7A86703}" dt="2020-01-27T19:15:58.904" v="726" actId="1076"/>
          <ac:spMkLst>
            <pc:docMk/>
            <pc:sldMk cId="2538488047" sldId="266"/>
            <ac:spMk id="2" creationId="{210A0670-DAB4-45D2-A3C3-A32A12005B31}"/>
          </ac:spMkLst>
        </pc:spChg>
        <pc:spChg chg="add mod">
          <ac:chgData name="" userId="" providerId="" clId="Web-{23B03082-B023-4611-AA8E-18BEC7A86703}" dt="2020-01-27T19:16:04.562" v="728" actId="1076"/>
          <ac:spMkLst>
            <pc:docMk/>
            <pc:sldMk cId="2538488047" sldId="266"/>
            <ac:spMk id="3" creationId="{D863FC96-550C-400B-ACD5-96D23AB8069B}"/>
          </ac:spMkLst>
        </pc:spChg>
        <pc:spChg chg="add del mod">
          <ac:chgData name="" userId="" providerId="" clId="Web-{23B03082-B023-4611-AA8E-18BEC7A86703}" dt="2020-01-27T18:48:10.397" v="174"/>
          <ac:spMkLst>
            <pc:docMk/>
            <pc:sldMk cId="2538488047" sldId="266"/>
            <ac:spMk id="4" creationId="{55C4E9C4-E97B-483F-83D5-6D7A8A9787F0}"/>
          </ac:spMkLst>
        </pc:spChg>
        <pc:spChg chg="add del mod">
          <ac:chgData name="" userId="" providerId="" clId="Web-{23B03082-B023-4611-AA8E-18BEC7A86703}" dt="2020-01-27T18:48:20.085" v="179"/>
          <ac:spMkLst>
            <pc:docMk/>
            <pc:sldMk cId="2538488047" sldId="266"/>
            <ac:spMk id="5" creationId="{10C59AA4-D824-44B1-BFE3-5299FD65B469}"/>
          </ac:spMkLst>
        </pc:spChg>
        <pc:spChg chg="add del">
          <ac:chgData name="" userId="" providerId="" clId="Web-{23B03082-B023-4611-AA8E-18BEC7A86703}" dt="2020-01-27T18:48:16.616" v="177"/>
          <ac:spMkLst>
            <pc:docMk/>
            <pc:sldMk cId="2538488047" sldId="266"/>
            <ac:spMk id="6" creationId="{8D93C468-2DBF-4823-8E81-3DBAECD5CBB5}"/>
          </ac:spMkLst>
        </pc:spChg>
        <pc:spChg chg="add mod">
          <ac:chgData name="" userId="" providerId="" clId="Web-{23B03082-B023-4611-AA8E-18BEC7A86703}" dt="2020-01-27T19:16:10.390" v="729" actId="1076"/>
          <ac:spMkLst>
            <pc:docMk/>
            <pc:sldMk cId="2538488047" sldId="266"/>
            <ac:spMk id="7" creationId="{F5BF21B5-C0F2-426E-8865-8E0564FAD30F}"/>
          </ac:spMkLst>
        </pc:spChg>
        <pc:spChg chg="add mod">
          <ac:chgData name="" userId="" providerId="" clId="Web-{23B03082-B023-4611-AA8E-18BEC7A86703}" dt="2020-01-27T19:16:14.406" v="730" actId="1076"/>
          <ac:spMkLst>
            <pc:docMk/>
            <pc:sldMk cId="2538488047" sldId="266"/>
            <ac:spMk id="8" creationId="{C19B27EE-9F05-442B-BECD-49A9BA643810}"/>
          </ac:spMkLst>
        </pc:spChg>
      </pc:sldChg>
      <pc:sldChg chg="modSp new">
        <pc:chgData name="" userId="" providerId="" clId="Web-{23B03082-B023-4611-AA8E-18BEC7A86703}" dt="2020-01-27T19:16:40.158" v="742" actId="1076"/>
        <pc:sldMkLst>
          <pc:docMk/>
          <pc:sldMk cId="2394833823" sldId="267"/>
        </pc:sldMkLst>
        <pc:spChg chg="mod">
          <ac:chgData name="" userId="" providerId="" clId="Web-{23B03082-B023-4611-AA8E-18BEC7A86703}" dt="2020-01-27T19:16:40.158" v="742" actId="1076"/>
          <ac:spMkLst>
            <pc:docMk/>
            <pc:sldMk cId="2394833823" sldId="267"/>
            <ac:spMk id="2" creationId="{268025BE-E62F-492E-B56F-5A51F4888429}"/>
          </ac:spMkLst>
        </pc:spChg>
      </pc:sldChg>
    </pc:docChg>
  </pc:docChgLst>
  <pc:docChgLst>
    <pc:chgData clId="Web-{C9ED26B5-5272-4491-94CD-605BF103A4B3}"/>
    <pc:docChg chg="modSld">
      <pc:chgData name="" userId="" providerId="" clId="Web-{C9ED26B5-5272-4491-94CD-605BF103A4B3}" dt="2020-01-25T12:16:21.174" v="130" actId="1076"/>
      <pc:docMkLst>
        <pc:docMk/>
      </pc:docMkLst>
      <pc:sldChg chg="addSp delSp modSp">
        <pc:chgData name="" userId="" providerId="" clId="Web-{C9ED26B5-5272-4491-94CD-605BF103A4B3}" dt="2020-01-25T12:13:02.954" v="102" actId="1076"/>
        <pc:sldMkLst>
          <pc:docMk/>
          <pc:sldMk cId="2301254348" sldId="258"/>
        </pc:sldMkLst>
        <pc:spChg chg="mod">
          <ac:chgData name="" userId="" providerId="" clId="Web-{C9ED26B5-5272-4491-94CD-605BF103A4B3}" dt="2020-01-25T12:13:02.954" v="102" actId="1076"/>
          <ac:spMkLst>
            <pc:docMk/>
            <pc:sldMk cId="2301254348" sldId="258"/>
            <ac:spMk id="2" creationId="{B348621F-16B9-4333-9F3E-83C826F84938}"/>
          </ac:spMkLst>
        </pc:spChg>
        <pc:spChg chg="mod">
          <ac:chgData name="" userId="" providerId="" clId="Web-{C9ED26B5-5272-4491-94CD-605BF103A4B3}" dt="2020-01-25T12:12:56.548" v="99" actId="20577"/>
          <ac:spMkLst>
            <pc:docMk/>
            <pc:sldMk cId="2301254348" sldId="258"/>
            <ac:spMk id="3" creationId="{E014648C-4EC9-462D-9E8B-73DEBACACAE3}"/>
          </ac:spMkLst>
        </pc:spChg>
        <pc:spChg chg="del mod">
          <ac:chgData name="" userId="" providerId="" clId="Web-{C9ED26B5-5272-4491-94CD-605BF103A4B3}" dt="2020-01-25T12:11:23.625" v="12"/>
          <ac:spMkLst>
            <pc:docMk/>
            <pc:sldMk cId="2301254348" sldId="258"/>
            <ac:spMk id="5" creationId="{F132A4DA-66E0-4708-BDC7-F1133BC0E1AD}"/>
          </ac:spMkLst>
        </pc:spChg>
        <pc:picChg chg="add del mod">
          <ac:chgData name="" userId="" providerId="" clId="Web-{C9ED26B5-5272-4491-94CD-605BF103A4B3}" dt="2020-01-25T12:07:12.202" v="7"/>
          <ac:picMkLst>
            <pc:docMk/>
            <pc:sldMk cId="2301254348" sldId="258"/>
            <ac:picMk id="4" creationId="{3A9544DD-43C0-4C12-ADE8-6E66AC9AC33E}"/>
          </ac:picMkLst>
        </pc:picChg>
        <pc:picChg chg="add mod">
          <ac:chgData name="" userId="" providerId="" clId="Web-{C9ED26B5-5272-4491-94CD-605BF103A4B3}" dt="2020-01-25T12:11:27.188" v="13" actId="1076"/>
          <ac:picMkLst>
            <pc:docMk/>
            <pc:sldMk cId="2301254348" sldId="258"/>
            <ac:picMk id="7" creationId="{4E1FE727-03B6-426A-865D-51E8D89C7C6C}"/>
          </ac:picMkLst>
        </pc:picChg>
      </pc:sldChg>
      <pc:sldChg chg="addSp delSp modSp">
        <pc:chgData name="" userId="" providerId="" clId="Web-{C9ED26B5-5272-4491-94CD-605BF103A4B3}" dt="2020-01-25T12:16:21.174" v="130" actId="1076"/>
        <pc:sldMkLst>
          <pc:docMk/>
          <pc:sldMk cId="3753639789" sldId="259"/>
        </pc:sldMkLst>
        <pc:spChg chg="mod">
          <ac:chgData name="" userId="" providerId="" clId="Web-{C9ED26B5-5272-4491-94CD-605BF103A4B3}" dt="2020-01-25T12:16:21.174" v="130" actId="1076"/>
          <ac:spMkLst>
            <pc:docMk/>
            <pc:sldMk cId="3753639789" sldId="259"/>
            <ac:spMk id="3" creationId="{E51C8B4C-69C1-4F98-B2D9-C4189BCC9244}"/>
          </ac:spMkLst>
        </pc:spChg>
        <pc:spChg chg="mod">
          <ac:chgData name="" userId="" providerId="" clId="Web-{C9ED26B5-5272-4491-94CD-605BF103A4B3}" dt="2020-01-25T12:16:04.190" v="127" actId="1076"/>
          <ac:spMkLst>
            <pc:docMk/>
            <pc:sldMk cId="3753639789" sldId="259"/>
            <ac:spMk id="5" creationId="{DF8CA44C-4C94-4355-BC77-6CEFD739E647}"/>
          </ac:spMkLst>
        </pc:spChg>
        <pc:spChg chg="del">
          <ac:chgData name="" userId="" providerId="" clId="Web-{C9ED26B5-5272-4491-94CD-605BF103A4B3}" dt="2020-01-25T12:14:05.564" v="105"/>
          <ac:spMkLst>
            <pc:docMk/>
            <pc:sldMk cId="3753639789" sldId="259"/>
            <ac:spMk id="7" creationId="{E71A0137-78FF-41B2-979C-8E796B303C1F}"/>
          </ac:spMkLst>
        </pc:spChg>
        <pc:spChg chg="del mod">
          <ac:chgData name="" userId="" providerId="" clId="Web-{C9ED26B5-5272-4491-94CD-605BF103A4B3}" dt="2020-01-25T12:14:45.267" v="113"/>
          <ac:spMkLst>
            <pc:docMk/>
            <pc:sldMk cId="3753639789" sldId="259"/>
            <ac:spMk id="9" creationId="{7E9D630E-792F-4B2E-A594-2E75D423B2A8}"/>
          </ac:spMkLst>
        </pc:spChg>
        <pc:picChg chg="add mod">
          <ac:chgData name="" userId="" providerId="" clId="Web-{C9ED26B5-5272-4491-94CD-605BF103A4B3}" dt="2020-01-25T12:16:07.643" v="128" actId="1076"/>
          <ac:picMkLst>
            <pc:docMk/>
            <pc:sldMk cId="3753639789" sldId="259"/>
            <ac:picMk id="4" creationId="{9DB38B40-7AAB-41D6-8B24-6828543B772A}"/>
          </ac:picMkLst>
        </pc:picChg>
        <pc:picChg chg="add mod">
          <ac:chgData name="" userId="" providerId="" clId="Web-{C9ED26B5-5272-4491-94CD-605BF103A4B3}" dt="2020-01-25T12:16:10.940" v="129" actId="1076"/>
          <ac:picMkLst>
            <pc:docMk/>
            <pc:sldMk cId="3753639789" sldId="259"/>
            <ac:picMk id="8" creationId="{5F70280F-368A-409B-A91D-8A8B15F40BEC}"/>
          </ac:picMkLst>
        </pc:picChg>
      </pc:sldChg>
    </pc:docChg>
  </pc:docChgLst>
  <pc:docChgLst>
    <pc:chgData clId="Web-{A79960F6-157E-4AA0-9CE3-9FF1CD9C32F6}"/>
    <pc:docChg chg="addSld modSld">
      <pc:chgData name="" userId="" providerId="" clId="Web-{A79960F6-157E-4AA0-9CE3-9FF1CD9C32F6}" dt="2020-01-28T12:26:05.086" v="116"/>
      <pc:docMkLst>
        <pc:docMk/>
      </pc:docMkLst>
      <pc:sldChg chg="addSp delSp modSp">
        <pc:chgData name="" userId="" providerId="" clId="Web-{A79960F6-157E-4AA0-9CE3-9FF1CD9C32F6}" dt="2020-01-28T12:26:05.086" v="116"/>
        <pc:sldMkLst>
          <pc:docMk/>
          <pc:sldMk cId="3357651235" sldId="257"/>
        </pc:sldMkLst>
        <pc:spChg chg="mod">
          <ac:chgData name="" userId="" providerId="" clId="Web-{A79960F6-157E-4AA0-9CE3-9FF1CD9C32F6}" dt="2020-01-28T12:24:54.723" v="112" actId="1076"/>
          <ac:spMkLst>
            <pc:docMk/>
            <pc:sldMk cId="3357651235" sldId="257"/>
            <ac:spMk id="2" creationId="{EA2F6359-6DDD-4D8C-8423-0B1075143378}"/>
          </ac:spMkLst>
        </pc:spChg>
        <pc:spChg chg="del mod">
          <ac:chgData name="" userId="" providerId="" clId="Web-{A79960F6-157E-4AA0-9CE3-9FF1CD9C32F6}" dt="2020-01-28T12:21:46.557" v="103"/>
          <ac:spMkLst>
            <pc:docMk/>
            <pc:sldMk cId="3357651235" sldId="257"/>
            <ac:spMk id="3" creationId="{00000000-0000-0000-0000-000000000000}"/>
          </ac:spMkLst>
        </pc:spChg>
        <pc:spChg chg="del mod">
          <ac:chgData name="" userId="" providerId="" clId="Web-{A79960F6-157E-4AA0-9CE3-9FF1CD9C32F6}" dt="2020-01-28T12:21:32.541" v="99"/>
          <ac:spMkLst>
            <pc:docMk/>
            <pc:sldMk cId="3357651235" sldId="257"/>
            <ac:spMk id="6" creationId="{00000000-0000-0000-0000-000000000000}"/>
          </ac:spMkLst>
        </pc:spChg>
        <pc:spChg chg="add del mod">
          <ac:chgData name="" userId="" providerId="" clId="Web-{A79960F6-157E-4AA0-9CE3-9FF1CD9C32F6}" dt="2020-01-28T12:24:48.316" v="110"/>
          <ac:spMkLst>
            <pc:docMk/>
            <pc:sldMk cId="3357651235" sldId="257"/>
            <ac:spMk id="7" creationId="{CDC81A5A-6510-478A-A733-1E1F4199BA36}"/>
          </ac:spMkLst>
        </pc:spChg>
        <pc:picChg chg="add mod">
          <ac:chgData name="" userId="" providerId="" clId="Web-{A79960F6-157E-4AA0-9CE3-9FF1CD9C32F6}" dt="2020-01-28T12:25:02.723" v="115" actId="1076"/>
          <ac:picMkLst>
            <pc:docMk/>
            <pc:sldMk cId="3357651235" sldId="257"/>
            <ac:picMk id="8" creationId="{79C37546-30DA-4B94-AFE8-1AB3DF4F1FBE}"/>
          </ac:picMkLst>
        </pc:picChg>
        <pc:picChg chg="add mod">
          <ac:chgData name="" userId="" providerId="" clId="Web-{A79960F6-157E-4AA0-9CE3-9FF1CD9C32F6}" dt="2020-01-28T12:26:05.086" v="116"/>
          <ac:picMkLst>
            <pc:docMk/>
            <pc:sldMk cId="3357651235" sldId="257"/>
            <ac:picMk id="10" creationId="{AB5C105C-7181-46A7-BD80-DBE797640E58}"/>
          </ac:picMkLst>
        </pc:picChg>
      </pc:sldChg>
      <pc:sldChg chg="modSp">
        <pc:chgData name="" userId="" providerId="" clId="Web-{A79960F6-157E-4AA0-9CE3-9FF1CD9C32F6}" dt="2020-01-28T12:20:19.334" v="95" actId="20577"/>
        <pc:sldMkLst>
          <pc:docMk/>
          <pc:sldMk cId="2301254348" sldId="258"/>
        </pc:sldMkLst>
        <pc:spChg chg="mod">
          <ac:chgData name="" userId="" providerId="" clId="Web-{A79960F6-157E-4AA0-9CE3-9FF1CD9C32F6}" dt="2020-01-28T12:20:19.334" v="95" actId="20577"/>
          <ac:spMkLst>
            <pc:docMk/>
            <pc:sldMk cId="2301254348" sldId="258"/>
            <ac:spMk id="2" creationId="{B348621F-16B9-4333-9F3E-83C826F84938}"/>
          </ac:spMkLst>
        </pc:spChg>
      </pc:sldChg>
      <pc:sldChg chg="addSp delSp modSp new">
        <pc:chgData name="" userId="" providerId="" clId="Web-{A79960F6-157E-4AA0-9CE3-9FF1CD9C32F6}" dt="2020-01-28T12:21:53.903" v="105" actId="1076"/>
        <pc:sldMkLst>
          <pc:docMk/>
          <pc:sldMk cId="1929304155" sldId="268"/>
        </pc:sldMkLst>
        <pc:spChg chg="del">
          <ac:chgData name="" userId="" providerId="" clId="Web-{A79960F6-157E-4AA0-9CE3-9FF1CD9C32F6}" dt="2020-01-28T12:21:37.088" v="100"/>
          <ac:spMkLst>
            <pc:docMk/>
            <pc:sldMk cId="1929304155" sldId="268"/>
            <ac:spMk id="3" creationId="{C1E8C48F-20E9-4B83-A2E2-9A42A8805AC0}"/>
          </ac:spMkLst>
        </pc:spChg>
        <pc:spChg chg="add mod">
          <ac:chgData name="" userId="" providerId="" clId="Web-{A79960F6-157E-4AA0-9CE3-9FF1CD9C32F6}" dt="2020-01-28T12:21:42.510" v="102" actId="1076"/>
          <ac:spMkLst>
            <pc:docMk/>
            <pc:sldMk cId="1929304155" sldId="268"/>
            <ac:spMk id="4" creationId="{D2D7F9E3-512C-4BC6-90D3-6574D0876D71}"/>
          </ac:spMkLst>
        </pc:spChg>
        <pc:spChg chg="add mod">
          <ac:chgData name="" userId="" providerId="" clId="Web-{A79960F6-157E-4AA0-9CE3-9FF1CD9C32F6}" dt="2020-01-28T12:21:53.903" v="105" actId="1076"/>
          <ac:spMkLst>
            <pc:docMk/>
            <pc:sldMk cId="1929304155" sldId="268"/>
            <ac:spMk id="5" creationId="{20675B20-06C0-43C7-A448-CB5123BED3DA}"/>
          </ac:spMkLst>
        </pc:spChg>
      </pc:sldChg>
    </pc:docChg>
  </pc:docChgLst>
  <pc:docChgLst>
    <pc:chgData clId="Web-{A733EEAB-9778-457E-992E-B297C6C1C3B6}"/>
    <pc:docChg chg="sldOrd">
      <pc:chgData name="" userId="" providerId="" clId="Web-{A733EEAB-9778-457E-992E-B297C6C1C3B6}" dt="2020-01-28T12:52:37.370" v="0"/>
      <pc:docMkLst>
        <pc:docMk/>
      </pc:docMkLst>
      <pc:sldChg chg="ord">
        <pc:chgData name="" userId="" providerId="" clId="Web-{A733EEAB-9778-457E-992E-B297C6C1C3B6}" dt="2020-01-28T12:52:37.370" v="0"/>
        <pc:sldMkLst>
          <pc:docMk/>
          <pc:sldMk cId="3069383808" sldId="263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0733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517518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028045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485333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515120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281104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928063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62527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863231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70074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957608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717918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6425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711586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117171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367175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8306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</p:sldLayoutIdLst>
  <p:transition spd="slow">
    <p:push dir="u"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55019" y="2157984"/>
            <a:ext cx="5640387" cy="1284373"/>
          </a:xfrm>
        </p:spPr>
        <p:txBody>
          <a:bodyPr/>
          <a:lstStyle/>
          <a:p>
            <a:r>
              <a:rPr lang="en-US" dirty="0"/>
              <a:t>Mortal </a:t>
            </a:r>
            <a:r>
              <a:rPr lang="en-US" dirty="0" err="1"/>
              <a:t>Kombat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477581" y="4382386"/>
            <a:ext cx="2153972" cy="1420692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Создатели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>
                <a:ea typeface="+mn-lt"/>
                <a:cs typeface="+mn-lt"/>
              </a:rPr>
              <a:t>Константин </a:t>
            </a:r>
            <a:r>
              <a:rPr lang="ru-RU" dirty="0" err="1">
                <a:ea typeface="+mn-lt"/>
                <a:cs typeface="+mn-lt"/>
              </a:rPr>
              <a:t>Нахамкин</a:t>
            </a:r>
          </a:p>
          <a:p>
            <a:r>
              <a:rPr lang="ru-RU" dirty="0">
                <a:ea typeface="+mn-lt"/>
                <a:cs typeface="+mn-lt"/>
              </a:rPr>
              <a:t>Александр</a:t>
            </a:r>
            <a:r>
              <a:rPr lang="ru-RU" dirty="0"/>
              <a:t> </a:t>
            </a:r>
            <a:r>
              <a:rPr lang="ru-RU" dirty="0" err="1"/>
              <a:t>Плют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Егор </a:t>
            </a:r>
            <a:r>
              <a:rPr lang="ru-RU" dirty="0" err="1"/>
              <a:t>Мишалкин</a:t>
            </a:r>
            <a:br>
              <a:rPr lang="ru-RU" dirty="0"/>
            </a:b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991549" y="1600200"/>
            <a:ext cx="3767328" cy="9418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Проект по игре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228600" y="5135566"/>
            <a:ext cx="996696" cy="3931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ru-RU" sz="1400" dirty="0">
                <a:solidFill>
                  <a:schemeClr val="tx1"/>
                </a:solidFill>
              </a:rPr>
              <a:t>31.01.20г</a:t>
            </a:r>
            <a:r>
              <a:rPr lang="ru-RU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106490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BAE211-0000-44B9-8E83-C6670ED9B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948" y="1826299"/>
            <a:ext cx="7410372" cy="1341672"/>
          </a:xfrm>
        </p:spPr>
        <p:txBody>
          <a:bodyPr>
            <a:normAutofit/>
          </a:bodyPr>
          <a:lstStyle/>
          <a:p>
            <a:r>
              <a:rPr lang="ru-RU" sz="4800" dirty="0"/>
              <a:t>СПАСИБО ЗА ВНИМАНИЕ)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EC73B4-2A21-4676-AFB4-C4164FEF9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52758" y="6564307"/>
            <a:ext cx="3158760" cy="288901"/>
          </a:xfrm>
        </p:spPr>
        <p:txBody>
          <a:bodyPr>
            <a:normAutofit/>
          </a:bodyPr>
          <a:lstStyle/>
          <a:p>
            <a:r>
              <a:rPr lang="ru-RU" sz="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Активация</a:t>
            </a:r>
            <a:r>
              <a:rPr lang="ru-RU" sz="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 </a:t>
            </a:r>
            <a:r>
              <a:rPr lang="ru-RU" sz="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пасхалки</a:t>
            </a:r>
            <a:r>
              <a:rPr lang="ru-RU" sz="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указана в файле </a:t>
            </a:r>
            <a:r>
              <a:rPr lang="ru-RU" sz="6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happy_easter.txt. Удачи!</a:t>
            </a:r>
            <a:endParaRPr lang="ru-RU" sz="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38380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12154" y="935271"/>
            <a:ext cx="2913817" cy="707886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4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Введение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A2F6359-6DDD-4D8C-8423-0B1075143378}"/>
              </a:ext>
            </a:extLst>
          </p:cNvPr>
          <p:cNvSpPr/>
          <p:nvPr/>
        </p:nvSpPr>
        <p:spPr>
          <a:xfrm>
            <a:off x="850037" y="1871201"/>
            <a:ext cx="8847113" cy="685995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Mortal Kombat - </a:t>
            </a:r>
            <a:r>
              <a:rPr lang="en-US" b="1" dirty="0" err="1"/>
              <a:t>культовая</a:t>
            </a:r>
            <a:r>
              <a:rPr lang="en-US" b="1" dirty="0"/>
              <a:t> </a:t>
            </a:r>
            <a:r>
              <a:rPr lang="en-US" b="1" dirty="0" err="1"/>
              <a:t>вселеленная</a:t>
            </a:r>
            <a:r>
              <a:rPr lang="en-US" b="1" dirty="0"/>
              <a:t>, </a:t>
            </a:r>
            <a:r>
              <a:rPr lang="en-US" b="1" dirty="0" err="1">
                <a:ea typeface="+mn-lt"/>
                <a:cs typeface="+mn-lt"/>
              </a:rPr>
              <a:t>насчитывающая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b="1" dirty="0" err="1"/>
              <a:t>более</a:t>
            </a:r>
            <a:r>
              <a:rPr lang="en-US" b="1" dirty="0"/>
              <a:t> 15 </a:t>
            </a:r>
            <a:r>
              <a:rPr lang="en-US" b="1" dirty="0" err="1"/>
              <a:t>игр</a:t>
            </a:r>
            <a:r>
              <a:rPr lang="en-US" b="1" dirty="0"/>
              <a:t>.</a:t>
            </a:r>
            <a:endParaRPr lang="ru-RU" dirty="0" err="1"/>
          </a:p>
        </p:txBody>
      </p:sp>
      <p:pic>
        <p:nvPicPr>
          <p:cNvPr id="8" name="Рисунок 8" descr="Изображение выглядит как трава, группа, мужчина, множество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79C37546-30DA-4B94-AFE8-1AB3DF4F1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135" y="3347957"/>
            <a:ext cx="3477657" cy="2209386"/>
          </a:xfrm>
          <a:prstGeom prst="rect">
            <a:avLst/>
          </a:prstGeom>
        </p:spPr>
      </p:pic>
      <p:pic>
        <p:nvPicPr>
          <p:cNvPr id="3" name="Рисунок 4" descr="Изображение выглядит как внутренний, мужчина, лошадиные, большой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17A01015-9935-4AF6-8D7F-FBB798328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5012" y="3473263"/>
            <a:ext cx="3478305" cy="195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65123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48621F-16B9-4333-9F3E-83C826F84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9356" y="709977"/>
            <a:ext cx="5861228" cy="818573"/>
          </a:xfrm>
        </p:spPr>
        <p:txBody>
          <a:bodyPr>
            <a:normAutofit fontScale="90000"/>
          </a:bodyPr>
          <a:lstStyle/>
          <a:p>
            <a:r>
              <a:rPr lang="ru-RU" dirty="0"/>
              <a:t>Интерфейс игры. Настройки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14648C-4EC9-462D-9E8B-73DEBACAC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959" y="2475091"/>
            <a:ext cx="3865544" cy="11106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solidFill>
                  <a:schemeClr val="accent1"/>
                </a:solidFill>
              </a:rPr>
              <a:t>Значения кнопок управления находятся в файле control.txt</a:t>
            </a:r>
          </a:p>
        </p:txBody>
      </p:sp>
      <p:pic>
        <p:nvPicPr>
          <p:cNvPr id="7" name="Рисунок 7" descr="Изображение выглядит как черный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4E1FE727-03B6-426A-865D-51E8D89C7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741" y="1795969"/>
            <a:ext cx="4500282" cy="3328815"/>
          </a:xfrm>
          <a:prstGeom prst="rect">
            <a:avLst/>
          </a:prstGeom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79025AEE-9A41-4D93-A847-D6BF14C5C804}"/>
              </a:ext>
            </a:extLst>
          </p:cNvPr>
          <p:cNvSpPr txBox="1">
            <a:spLocks/>
          </p:cNvSpPr>
          <p:nvPr/>
        </p:nvSpPr>
        <p:spPr>
          <a:xfrm>
            <a:off x="344958" y="3420356"/>
            <a:ext cx="3865544" cy="11106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accent1"/>
                </a:solidFill>
              </a:rPr>
              <a:t>Выбранная вами кнопка будет подсвечиваться красным</a:t>
            </a:r>
          </a:p>
        </p:txBody>
      </p:sp>
    </p:spTree>
    <p:extLst>
      <p:ext uri="{BB962C8B-B14F-4D97-AF65-F5344CB8AC3E}">
        <p14:creationId xmlns:p14="http://schemas.microsoft.com/office/powerpoint/2010/main" val="230125434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CD828C-8BC6-40F2-AB84-3E7379C5F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9727" y="1076987"/>
            <a:ext cx="4085282" cy="723323"/>
          </a:xfrm>
        </p:spPr>
        <p:txBody>
          <a:bodyPr/>
          <a:lstStyle/>
          <a:p>
            <a:r>
              <a:rPr lang="ru-RU" dirty="0"/>
              <a:t>Выбор Персонажа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1C8B4C-69C1-4F98-B2D9-C4189BCC9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4694" y="2232306"/>
            <a:ext cx="2296722" cy="4405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Для хоста: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DF8CA44C-4C94-4355-BC77-6CEFD739E647}"/>
              </a:ext>
            </a:extLst>
          </p:cNvPr>
          <p:cNvSpPr txBox="1">
            <a:spLocks/>
          </p:cNvSpPr>
          <p:nvPr/>
        </p:nvSpPr>
        <p:spPr>
          <a:xfrm>
            <a:off x="6031505" y="2160589"/>
            <a:ext cx="2484980" cy="4405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Для клиента:</a:t>
            </a:r>
          </a:p>
        </p:txBody>
      </p:sp>
      <p:pic>
        <p:nvPicPr>
          <p:cNvPr id="4" name="Рисунок 5" descr="Изображение выглядит как фотография, другой, маленький, множество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9DB38B40-7AAB-41D6-8B24-6828543B7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730" y="3059042"/>
            <a:ext cx="3236258" cy="2416315"/>
          </a:xfrm>
          <a:prstGeom prst="rect">
            <a:avLst/>
          </a:prstGeom>
        </p:spPr>
      </p:pic>
      <p:pic>
        <p:nvPicPr>
          <p:cNvPr id="8" name="Рисунок 9" descr="Изображение выглядит как фотография, другой, множество, сторо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5F70280F-368A-409B-A91D-8A8B15F40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23" y="3024909"/>
            <a:ext cx="3263152" cy="2475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63978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85FC4A-6B73-41C8-AA4D-F6BCE7463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357" y="462396"/>
            <a:ext cx="1522191" cy="792596"/>
          </a:xfrm>
        </p:spPr>
        <p:txBody>
          <a:bodyPr/>
          <a:lstStyle/>
          <a:p>
            <a:r>
              <a:rPr lang="ru-RU" dirty="0"/>
              <a:t>Битва</a:t>
            </a:r>
          </a:p>
        </p:txBody>
      </p:sp>
      <p:pic>
        <p:nvPicPr>
          <p:cNvPr id="6" name="Рисунок 6" descr="Изображение выглядит как внешний, девочка, маленький, ребено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EB60E1BC-EE36-469A-B4EB-83C50862A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1671" y="1690354"/>
            <a:ext cx="5387787" cy="4042066"/>
          </a:xfrm>
          <a:prstGeom prst="rect">
            <a:avLst/>
          </a:prstGeom>
        </p:spPr>
      </p:pic>
      <p:sp>
        <p:nvSpPr>
          <p:cNvPr id="4" name="Объект 2">
            <a:extLst>
              <a:ext uri="{FF2B5EF4-FFF2-40B4-BE49-F238E27FC236}">
                <a16:creationId xmlns:a16="http://schemas.microsoft.com/office/drawing/2014/main" id="{AF7CD49E-28EA-46A4-AEFC-BBB01480B8FC}"/>
              </a:ext>
            </a:extLst>
          </p:cNvPr>
          <p:cNvSpPr txBox="1">
            <a:spLocks/>
          </p:cNvSpPr>
          <p:nvPr/>
        </p:nvSpPr>
        <p:spPr>
          <a:xfrm>
            <a:off x="402832" y="3159926"/>
            <a:ext cx="3865544" cy="11106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accent1"/>
                </a:solidFill>
              </a:rPr>
              <a:t>При нажатии на </a:t>
            </a:r>
            <a:r>
              <a:rPr lang="ru-RU" dirty="0" err="1">
                <a:solidFill>
                  <a:schemeClr val="accent1"/>
                </a:solidFill>
              </a:rPr>
              <a:t>escape</a:t>
            </a:r>
            <a:r>
              <a:rPr lang="ru-RU" dirty="0">
                <a:solidFill>
                  <a:schemeClr val="accent1"/>
                </a:solidFill>
              </a:rPr>
              <a:t> можно увидеть комбо-удары(бой не останавливается)</a:t>
            </a:r>
            <a:endParaRPr lang="ru-RU" dirty="0">
              <a:solidFill>
                <a:schemeClr val="accent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311764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B370F0-29D6-47D6-80DB-F191CF672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789" y="320233"/>
            <a:ext cx="7593529" cy="1407611"/>
          </a:xfrm>
        </p:spPr>
        <p:txBody>
          <a:bodyPr>
            <a:normAutofit fontScale="90000"/>
          </a:bodyPr>
          <a:lstStyle/>
          <a:p>
            <a:r>
              <a:rPr lang="ru-RU" dirty="0">
                <a:ea typeface="+mj-lt"/>
                <a:cs typeface="+mj-lt"/>
              </a:rPr>
              <a:t>Внутреннее устройство программы.</a:t>
            </a:r>
            <a:br>
              <a:rPr lang="ru-RU" dirty="0">
                <a:ea typeface="+mj-lt"/>
                <a:cs typeface="+mj-lt"/>
              </a:rPr>
            </a:br>
            <a:r>
              <a:rPr lang="ru-RU" dirty="0"/>
              <a:t>                       Битва.</a:t>
            </a:r>
          </a:p>
        </p:txBody>
      </p:sp>
      <p:pic>
        <p:nvPicPr>
          <p:cNvPr id="4" name="Рисунок 4" descr="Изображение выглядит как снимок экра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C3C6A96F-645E-4F45-80F6-0A80563972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5569" y="2192424"/>
            <a:ext cx="5142192" cy="3207503"/>
          </a:xfrm>
        </p:spPr>
      </p:pic>
    </p:spTree>
    <p:extLst>
      <p:ext uri="{BB962C8B-B14F-4D97-AF65-F5344CB8AC3E}">
        <p14:creationId xmlns:p14="http://schemas.microsoft.com/office/powerpoint/2010/main" val="333900483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6">
            <a:extLst>
              <a:ext uri="{FF2B5EF4-FFF2-40B4-BE49-F238E27FC236}">
                <a16:creationId xmlns:a16="http://schemas.microsoft.com/office/drawing/2014/main" id="{9ABA073E-6E2C-44F0-8FBF-D3AA0ED89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587" y="2044842"/>
            <a:ext cx="2577834" cy="3880773"/>
          </a:xfrm>
        </p:spPr>
        <p:txBody>
          <a:bodyPr/>
          <a:lstStyle/>
          <a:p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CD96ECEA-A603-4C8A-A903-9313D26113A8}"/>
              </a:ext>
            </a:extLst>
          </p:cNvPr>
          <p:cNvSpPr/>
          <p:nvPr/>
        </p:nvSpPr>
        <p:spPr>
          <a:xfrm>
            <a:off x="6005331" y="1399572"/>
            <a:ext cx="1493133" cy="135809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u="sng" dirty="0">
                <a:solidFill>
                  <a:schemeClr val="tx2"/>
                </a:solidFill>
              </a:rPr>
              <a:t>сервер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6C169C49-E00A-4CCC-A37E-2DB5550A328C}"/>
              </a:ext>
            </a:extLst>
          </p:cNvPr>
          <p:cNvSpPr/>
          <p:nvPr/>
        </p:nvSpPr>
        <p:spPr>
          <a:xfrm>
            <a:off x="7961575" y="4387889"/>
            <a:ext cx="1676399" cy="164746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/>
              <a:t>Игрок 2</a:t>
            </a:r>
          </a:p>
        </p:txBody>
      </p:sp>
      <p:sp>
        <p:nvSpPr>
          <p:cNvPr id="14" name="Стрелка: вверх-вниз 13">
            <a:extLst>
              <a:ext uri="{FF2B5EF4-FFF2-40B4-BE49-F238E27FC236}">
                <a16:creationId xmlns:a16="http://schemas.microsoft.com/office/drawing/2014/main" id="{EF98C8C8-3287-47B2-8441-56A7495DC1CF}"/>
              </a:ext>
            </a:extLst>
          </p:cNvPr>
          <p:cNvSpPr/>
          <p:nvPr/>
        </p:nvSpPr>
        <p:spPr>
          <a:xfrm rot="19320000">
            <a:off x="7901954" y="2219755"/>
            <a:ext cx="523214" cy="2402556"/>
          </a:xfrm>
          <a:prstGeom prst="up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 err="1"/>
              <a:t>Нажатияклавиш</a:t>
            </a:r>
            <a:r>
              <a:rPr lang="ru-RU" sz="600" dirty="0"/>
              <a:t> </a:t>
            </a:r>
          </a:p>
        </p:txBody>
      </p:sp>
      <p:sp>
        <p:nvSpPr>
          <p:cNvPr id="17" name="Стрелка: вверх-вниз 16">
            <a:extLst>
              <a:ext uri="{FF2B5EF4-FFF2-40B4-BE49-F238E27FC236}">
                <a16:creationId xmlns:a16="http://schemas.microsoft.com/office/drawing/2014/main" id="{4F910CA8-0AEB-4906-AB5E-A007E9A02C21}"/>
              </a:ext>
            </a:extLst>
          </p:cNvPr>
          <p:cNvSpPr/>
          <p:nvPr/>
        </p:nvSpPr>
        <p:spPr>
          <a:xfrm rot="2220000">
            <a:off x="4882891" y="2219755"/>
            <a:ext cx="523214" cy="2402556"/>
          </a:xfrm>
          <a:prstGeom prst="up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dirty="0" err="1"/>
              <a:t>Нажатияклавиш</a:t>
            </a:r>
            <a:r>
              <a:rPr lang="ru-RU" sz="600" dirty="0"/>
              <a:t> </a:t>
            </a: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E14C7C3C-96F6-42E9-BA63-3042B6D498E3}"/>
              </a:ext>
            </a:extLst>
          </p:cNvPr>
          <p:cNvSpPr/>
          <p:nvPr/>
        </p:nvSpPr>
        <p:spPr>
          <a:xfrm>
            <a:off x="3582486" y="4387888"/>
            <a:ext cx="1647461" cy="164746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/>
              <a:t>Игрок 1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51425A2-9333-4000-BCD0-855EBEC4A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258" y="262359"/>
            <a:ext cx="1767605" cy="703484"/>
          </a:xfrm>
        </p:spPr>
        <p:txBody>
          <a:bodyPr/>
          <a:lstStyle/>
          <a:p>
            <a:r>
              <a:rPr lang="ru-RU" dirty="0"/>
              <a:t>Сервер</a:t>
            </a:r>
          </a:p>
        </p:txBody>
      </p:sp>
    </p:spTree>
    <p:extLst>
      <p:ext uri="{BB962C8B-B14F-4D97-AF65-F5344CB8AC3E}">
        <p14:creationId xmlns:p14="http://schemas.microsoft.com/office/powerpoint/2010/main" val="385580251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19A6C6-5A2C-4552-B500-332DCB159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5271578" cy="628073"/>
          </a:xfrm>
        </p:spPr>
        <p:txBody>
          <a:bodyPr>
            <a:normAutofit fontScale="90000"/>
          </a:bodyPr>
          <a:lstStyle/>
          <a:p>
            <a:r>
              <a:rPr lang="ru-RU" dirty="0"/>
              <a:t>Возможные улучшения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46E409-0F0B-495F-8169-5D0557447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377" y="2028274"/>
            <a:ext cx="8596668" cy="36878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solidFill>
                  <a:schemeClr val="tx2">
                    <a:lumMod val="90000"/>
                  </a:schemeClr>
                </a:solidFill>
                <a:ea typeface="+mn-lt"/>
                <a:cs typeface="+mn-lt"/>
              </a:rPr>
              <a:t>1) Улучшение качества фотографий спрайтов</a:t>
            </a:r>
          </a:p>
          <a:p>
            <a:r>
              <a:rPr lang="ru-RU" dirty="0">
                <a:solidFill>
                  <a:schemeClr val="tx2">
                    <a:lumMod val="90000"/>
                  </a:schemeClr>
                </a:solidFill>
              </a:rPr>
              <a:t>2) Создание бота</a:t>
            </a:r>
          </a:p>
          <a:p>
            <a:r>
              <a:rPr lang="ru-RU" dirty="0">
                <a:solidFill>
                  <a:schemeClr val="tx2">
                    <a:lumMod val="90000"/>
                  </a:schemeClr>
                </a:solidFill>
              </a:rPr>
              <a:t>3) Увеличение количества персонажей с интересными механиками</a:t>
            </a:r>
          </a:p>
          <a:p>
            <a:r>
              <a:rPr lang="ru-RU" dirty="0">
                <a:solidFill>
                  <a:schemeClr val="tx2">
                    <a:lumMod val="90000"/>
                  </a:schemeClr>
                </a:solidFill>
              </a:rPr>
              <a:t>4) Добавление одиночной игры</a:t>
            </a:r>
          </a:p>
          <a:p>
            <a:r>
              <a:rPr lang="ru-RU" dirty="0">
                <a:solidFill>
                  <a:schemeClr val="tx2">
                    <a:lumMod val="90000"/>
                  </a:schemeClr>
                </a:solidFill>
              </a:rPr>
              <a:t>5) Возможность играть онлайн</a:t>
            </a:r>
          </a:p>
          <a:p>
            <a:r>
              <a:rPr lang="ru-RU" dirty="0">
                <a:solidFill>
                  <a:schemeClr val="tx2">
                    <a:lumMod val="90000"/>
                  </a:schemeClr>
                </a:solidFill>
              </a:rPr>
              <a:t>6) Переделать формат приложения в полномасштабный</a:t>
            </a:r>
          </a:p>
          <a:p>
            <a:r>
              <a:rPr lang="ru-RU" dirty="0">
                <a:solidFill>
                  <a:schemeClr val="tx2">
                    <a:lumMod val="90000"/>
                  </a:schemeClr>
                </a:solidFill>
              </a:rPr>
              <a:t>7) Сделать модификации для классического режима</a:t>
            </a:r>
          </a:p>
          <a:p>
            <a:endParaRPr lang="ru-RU" dirty="0">
              <a:solidFill>
                <a:srgbClr val="FFFFFF"/>
              </a:solidFill>
            </a:endParaRP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647274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8025BE-E62F-492E-B56F-5A51F4888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0853" y="503499"/>
            <a:ext cx="3339833" cy="742066"/>
          </a:xfrm>
        </p:spPr>
        <p:txBody>
          <a:bodyPr/>
          <a:lstStyle/>
          <a:p>
            <a:r>
              <a:rPr lang="ru-RU" dirty="0"/>
              <a:t>Итоги проекта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9C8E28-A8AA-4916-A149-70B81872A8F4}"/>
              </a:ext>
            </a:extLst>
          </p:cNvPr>
          <p:cNvSpPr/>
          <p:nvPr/>
        </p:nvSpPr>
        <p:spPr>
          <a:xfrm>
            <a:off x="1147482" y="1931894"/>
            <a:ext cx="693868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Создание </a:t>
            </a:r>
            <a:r>
              <a:rPr lang="ru-RU" dirty="0" err="1"/>
              <a:t>мортал</a:t>
            </a:r>
            <a:r>
              <a:rPr lang="ru-RU" dirty="0"/>
              <a:t> комбата помогло нам закрепить знания про библиотеку </a:t>
            </a:r>
            <a:r>
              <a:rPr lang="ru-RU" dirty="0" err="1"/>
              <a:t>pygame</a:t>
            </a:r>
            <a:r>
              <a:rPr lang="ru-RU" dirty="0"/>
              <a:t> и также узнать много нового</a:t>
            </a:r>
          </a:p>
        </p:txBody>
      </p:sp>
    </p:spTree>
    <p:extLst>
      <p:ext uri="{BB962C8B-B14F-4D97-AF65-F5344CB8AC3E}">
        <p14:creationId xmlns:p14="http://schemas.microsoft.com/office/powerpoint/2010/main" val="239483382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TM02900688[[fn=Аспект]]</Template>
  <TotalTime>45</TotalTime>
  <Words>46</Words>
  <Application>Microsoft Office PowerPoint</Application>
  <PresentationFormat>Широкоэкранный</PresentationFormat>
  <Paragraphs>9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Аспект</vt:lpstr>
      <vt:lpstr>Mortal Kombat</vt:lpstr>
      <vt:lpstr>Введение</vt:lpstr>
      <vt:lpstr>Интерфейс игры. Настройки</vt:lpstr>
      <vt:lpstr>Выбор Персонажа</vt:lpstr>
      <vt:lpstr>Битва</vt:lpstr>
      <vt:lpstr>Внутреннее устройство программы.                        Битва.</vt:lpstr>
      <vt:lpstr>Сервер</vt:lpstr>
      <vt:lpstr>Возможные улучшения</vt:lpstr>
      <vt:lpstr>Итоги проекта</vt:lpstr>
      <vt:lpstr>СПАСИБО ЗА ВНИМАНИЕ)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Mortal Kombat</dc:title>
  <dc:creator>Пользователь Windows</dc:creator>
  <cp:lastModifiedBy>Пользователь Windows</cp:lastModifiedBy>
  <cp:revision>395</cp:revision>
  <dcterms:created xsi:type="dcterms:W3CDTF">2020-01-23T19:02:16Z</dcterms:created>
  <dcterms:modified xsi:type="dcterms:W3CDTF">2020-02-18T02:33:28Z</dcterms:modified>
</cp:coreProperties>
</file>

<file path=docProps/thumbnail.jpeg>
</file>